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tif" ContentType="image/t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76" r:id="rId2"/>
  </p:sldMasterIdLst>
  <p:notesMasterIdLst>
    <p:notesMasterId r:id="rId39"/>
  </p:notesMasterIdLst>
  <p:sldIdLst>
    <p:sldId id="1141" r:id="rId3"/>
    <p:sldId id="4439" r:id="rId4"/>
    <p:sldId id="382" r:id="rId5"/>
    <p:sldId id="4564" r:id="rId6"/>
    <p:sldId id="4568" r:id="rId7"/>
    <p:sldId id="4572" r:id="rId8"/>
    <p:sldId id="4573" r:id="rId9"/>
    <p:sldId id="407" r:id="rId10"/>
    <p:sldId id="4465" r:id="rId11"/>
    <p:sldId id="4469" r:id="rId12"/>
    <p:sldId id="4575" r:id="rId13"/>
    <p:sldId id="320" r:id="rId14"/>
    <p:sldId id="368" r:id="rId15"/>
    <p:sldId id="2718" r:id="rId16"/>
    <p:sldId id="338" r:id="rId17"/>
    <p:sldId id="347" r:id="rId18"/>
    <p:sldId id="4556" r:id="rId19"/>
    <p:sldId id="4523" r:id="rId20"/>
    <p:sldId id="485" r:id="rId21"/>
    <p:sldId id="1162" r:id="rId22"/>
    <p:sldId id="4468" r:id="rId23"/>
    <p:sldId id="1163" r:id="rId24"/>
    <p:sldId id="325" r:id="rId25"/>
    <p:sldId id="4577" r:id="rId26"/>
    <p:sldId id="4552" r:id="rId27"/>
    <p:sldId id="1174" r:id="rId28"/>
    <p:sldId id="348" r:id="rId29"/>
    <p:sldId id="1135" r:id="rId30"/>
    <p:sldId id="4565" r:id="rId31"/>
    <p:sldId id="4574" r:id="rId32"/>
    <p:sldId id="4571" r:id="rId33"/>
    <p:sldId id="4570" r:id="rId34"/>
    <p:sldId id="4578" r:id="rId35"/>
    <p:sldId id="4576" r:id="rId36"/>
    <p:sldId id="4580" r:id="rId37"/>
    <p:sldId id="4579"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05039"/>
    <a:srgbClr val="4E3629"/>
    <a:srgbClr val="D1350F"/>
    <a:srgbClr val="F8F7F4"/>
    <a:srgbClr val="759C6C"/>
    <a:srgbClr val="445058"/>
    <a:srgbClr val="F5DC92"/>
    <a:srgbClr val="AE562C"/>
    <a:srgbClr val="50704A"/>
    <a:srgbClr val="AC4B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588" autoAdjust="0"/>
    <p:restoredTop sz="94708"/>
  </p:normalViewPr>
  <p:slideViewPr>
    <p:cSldViewPr snapToGrid="0">
      <p:cViewPr varScale="1">
        <p:scale>
          <a:sx n="88" d="100"/>
          <a:sy n="88" d="100"/>
        </p:scale>
        <p:origin x="1400" y="184"/>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281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F98E5E-320E-FD47-AC1A-3118301239B6}" type="doc">
      <dgm:prSet loTypeId="urn:microsoft.com/office/officeart/2005/8/layout/cycle2" loCatId="cycle" qsTypeId="urn:microsoft.com/office/officeart/2005/8/quickstyle/simple4" qsCatId="simple" csTypeId="urn:microsoft.com/office/officeart/2005/8/colors/accent2_1" csCatId="accent2" phldr="1"/>
      <dgm:spPr/>
      <dgm:t>
        <a:bodyPr/>
        <a:lstStyle/>
        <a:p>
          <a:endParaRPr lang="en-GB"/>
        </a:p>
      </dgm:t>
    </dgm:pt>
    <dgm:pt modelId="{F75B6606-6E98-2B41-A1F7-08C97F82418E}">
      <dgm:prSet phldrT="[Text]"/>
      <dgm:spPr>
        <a:noFill/>
        <a:ln w="38100">
          <a:solidFill>
            <a:schemeClr val="accent3"/>
          </a:solidFill>
        </a:ln>
      </dgm:spPr>
      <dgm:t>
        <a:bodyPr/>
        <a:lstStyle/>
        <a:p>
          <a:r>
            <a:rPr lang="en-GB"/>
            <a:t>Capture</a:t>
          </a:r>
        </a:p>
      </dgm:t>
    </dgm:pt>
    <dgm:pt modelId="{A25C469D-620C-3849-B54D-638FBA2B9B73}" type="parTrans" cxnId="{153C9374-3567-A844-B258-1A1ED496B36C}">
      <dgm:prSet/>
      <dgm:spPr/>
      <dgm:t>
        <a:bodyPr/>
        <a:lstStyle/>
        <a:p>
          <a:endParaRPr lang="en-GB"/>
        </a:p>
      </dgm:t>
    </dgm:pt>
    <dgm:pt modelId="{2049BA22-1C8F-7E43-A125-46CB03BF2310}" type="sibTrans" cxnId="{153C9374-3567-A844-B258-1A1ED496B36C}">
      <dgm:prSet/>
      <dgm:spPr>
        <a:solidFill>
          <a:schemeClr val="accent2"/>
        </a:solidFill>
      </dgm:spPr>
      <dgm:t>
        <a:bodyPr/>
        <a:lstStyle/>
        <a:p>
          <a:endParaRPr lang="en-GB"/>
        </a:p>
      </dgm:t>
    </dgm:pt>
    <dgm:pt modelId="{312D287B-1803-224D-94A9-20DF3D67F874}">
      <dgm:prSet phldrT="[Text]"/>
      <dgm:spPr>
        <a:noFill/>
        <a:ln w="38100">
          <a:solidFill>
            <a:schemeClr val="accent3"/>
          </a:solidFill>
        </a:ln>
      </dgm:spPr>
      <dgm:t>
        <a:bodyPr/>
        <a:lstStyle/>
        <a:p>
          <a:r>
            <a:rPr lang="en-GB"/>
            <a:t>Identify</a:t>
          </a:r>
        </a:p>
      </dgm:t>
    </dgm:pt>
    <dgm:pt modelId="{C4BDFB0C-BC3F-E14F-B74B-7F3419D7ED05}" type="parTrans" cxnId="{00640FBB-DB48-D84F-8011-3555578955B0}">
      <dgm:prSet/>
      <dgm:spPr/>
      <dgm:t>
        <a:bodyPr/>
        <a:lstStyle/>
        <a:p>
          <a:endParaRPr lang="en-GB"/>
        </a:p>
      </dgm:t>
    </dgm:pt>
    <dgm:pt modelId="{1DAFCDA7-2F22-7F4E-A33A-5FCE6F48CBC6}" type="sibTrans" cxnId="{00640FBB-DB48-D84F-8011-3555578955B0}">
      <dgm:prSet/>
      <dgm:spPr>
        <a:solidFill>
          <a:schemeClr val="accent2"/>
        </a:solidFill>
      </dgm:spPr>
      <dgm:t>
        <a:bodyPr/>
        <a:lstStyle/>
        <a:p>
          <a:endParaRPr lang="en-GB"/>
        </a:p>
      </dgm:t>
    </dgm:pt>
    <dgm:pt modelId="{49C01805-F208-2040-B0A0-9D1D96694A41}">
      <dgm:prSet phldrT="[Text]"/>
      <dgm:spPr>
        <a:noFill/>
        <a:ln w="38100">
          <a:solidFill>
            <a:schemeClr val="accent3"/>
          </a:solidFill>
        </a:ln>
      </dgm:spPr>
      <dgm:t>
        <a:bodyPr/>
        <a:lstStyle/>
        <a:p>
          <a:r>
            <a:rPr lang="en-GB"/>
            <a:t>Verify</a:t>
          </a:r>
        </a:p>
      </dgm:t>
    </dgm:pt>
    <dgm:pt modelId="{1A47B7DD-A32E-4D4F-8968-104739D9E3EF}" type="parTrans" cxnId="{D6A029AD-91CD-B143-8A38-9A1D15050AC9}">
      <dgm:prSet/>
      <dgm:spPr/>
      <dgm:t>
        <a:bodyPr/>
        <a:lstStyle/>
        <a:p>
          <a:endParaRPr lang="en-GB"/>
        </a:p>
      </dgm:t>
    </dgm:pt>
    <dgm:pt modelId="{AEB199F9-AEAB-ED47-8C09-9405497D6B9E}" type="sibTrans" cxnId="{D6A029AD-91CD-B143-8A38-9A1D15050AC9}">
      <dgm:prSet/>
      <dgm:spPr>
        <a:solidFill>
          <a:schemeClr val="accent2"/>
        </a:solidFill>
      </dgm:spPr>
      <dgm:t>
        <a:bodyPr/>
        <a:lstStyle/>
        <a:p>
          <a:endParaRPr lang="en-GB"/>
        </a:p>
      </dgm:t>
    </dgm:pt>
    <dgm:pt modelId="{6ADA2C05-4D38-704D-AB6C-CA2407F51C7B}">
      <dgm:prSet phldrT="[Text]"/>
      <dgm:spPr>
        <a:noFill/>
        <a:ln w="38100">
          <a:solidFill>
            <a:schemeClr val="accent3"/>
          </a:solidFill>
        </a:ln>
      </dgm:spPr>
      <dgm:t>
        <a:bodyPr/>
        <a:lstStyle/>
        <a:p>
          <a:r>
            <a:rPr lang="en-GB"/>
            <a:t>Decide</a:t>
          </a:r>
        </a:p>
      </dgm:t>
    </dgm:pt>
    <dgm:pt modelId="{25C22AA1-F9C9-FD4B-A365-A694DAAB09EA}" type="parTrans" cxnId="{1704EBD0-1B78-AD46-A588-06B8A7368A73}">
      <dgm:prSet/>
      <dgm:spPr/>
      <dgm:t>
        <a:bodyPr/>
        <a:lstStyle/>
        <a:p>
          <a:endParaRPr lang="en-GB"/>
        </a:p>
      </dgm:t>
    </dgm:pt>
    <dgm:pt modelId="{3064C824-7F3B-CC42-8349-A8DCDF56DE4F}" type="sibTrans" cxnId="{1704EBD0-1B78-AD46-A588-06B8A7368A73}">
      <dgm:prSet/>
      <dgm:spPr>
        <a:solidFill>
          <a:schemeClr val="accent2"/>
        </a:solidFill>
      </dgm:spPr>
      <dgm:t>
        <a:bodyPr/>
        <a:lstStyle/>
        <a:p>
          <a:endParaRPr lang="en-GB"/>
        </a:p>
      </dgm:t>
    </dgm:pt>
    <dgm:pt modelId="{6FCC30B5-C37E-4442-BAAA-D807F18F28E6}">
      <dgm:prSet phldrT="[Text]"/>
      <dgm:spPr>
        <a:noFill/>
        <a:ln w="38100">
          <a:solidFill>
            <a:schemeClr val="accent3"/>
          </a:solidFill>
        </a:ln>
      </dgm:spPr>
      <dgm:t>
        <a:bodyPr/>
        <a:lstStyle/>
        <a:p>
          <a:r>
            <a:rPr lang="en-GB"/>
            <a:t>Monitor</a:t>
          </a:r>
        </a:p>
      </dgm:t>
    </dgm:pt>
    <dgm:pt modelId="{612A5B99-9260-534C-91DC-E34A0801CA44}" type="parTrans" cxnId="{AF24E380-5C8E-A547-B820-B8F18C52D235}">
      <dgm:prSet/>
      <dgm:spPr/>
      <dgm:t>
        <a:bodyPr/>
        <a:lstStyle/>
        <a:p>
          <a:endParaRPr lang="en-GB"/>
        </a:p>
      </dgm:t>
    </dgm:pt>
    <dgm:pt modelId="{2A515F1E-DC41-8946-9875-22BEFCE5CF51}" type="sibTrans" cxnId="{AF24E380-5C8E-A547-B820-B8F18C52D235}">
      <dgm:prSet/>
      <dgm:spPr>
        <a:solidFill>
          <a:schemeClr val="accent2"/>
        </a:solidFill>
      </dgm:spPr>
      <dgm:t>
        <a:bodyPr/>
        <a:lstStyle/>
        <a:p>
          <a:endParaRPr lang="en-GB"/>
        </a:p>
      </dgm:t>
    </dgm:pt>
    <dgm:pt modelId="{C66B0BA1-6E0E-3F41-873F-2C1728709709}" type="pres">
      <dgm:prSet presAssocID="{FEF98E5E-320E-FD47-AC1A-3118301239B6}" presName="cycle" presStyleCnt="0">
        <dgm:presLayoutVars>
          <dgm:dir/>
          <dgm:resizeHandles val="exact"/>
        </dgm:presLayoutVars>
      </dgm:prSet>
      <dgm:spPr/>
    </dgm:pt>
    <dgm:pt modelId="{15C7B183-1874-0045-B268-7A992B260FD3}" type="pres">
      <dgm:prSet presAssocID="{F75B6606-6E98-2B41-A1F7-08C97F82418E}" presName="node" presStyleLbl="node1" presStyleIdx="0" presStyleCnt="5">
        <dgm:presLayoutVars>
          <dgm:bulletEnabled val="1"/>
        </dgm:presLayoutVars>
      </dgm:prSet>
      <dgm:spPr/>
    </dgm:pt>
    <dgm:pt modelId="{B6D17E6A-AA08-A941-8376-13363F96BC62}" type="pres">
      <dgm:prSet presAssocID="{2049BA22-1C8F-7E43-A125-46CB03BF2310}" presName="sibTrans" presStyleLbl="sibTrans2D1" presStyleIdx="0" presStyleCnt="5"/>
      <dgm:spPr/>
    </dgm:pt>
    <dgm:pt modelId="{F6AAA625-B781-6F4B-9FDA-BD953E263DE6}" type="pres">
      <dgm:prSet presAssocID="{2049BA22-1C8F-7E43-A125-46CB03BF2310}" presName="connectorText" presStyleLbl="sibTrans2D1" presStyleIdx="0" presStyleCnt="5"/>
      <dgm:spPr/>
    </dgm:pt>
    <dgm:pt modelId="{C47E755F-8610-DC48-B48B-9367B27045D6}" type="pres">
      <dgm:prSet presAssocID="{312D287B-1803-224D-94A9-20DF3D67F874}" presName="node" presStyleLbl="node1" presStyleIdx="1" presStyleCnt="5">
        <dgm:presLayoutVars>
          <dgm:bulletEnabled val="1"/>
        </dgm:presLayoutVars>
      </dgm:prSet>
      <dgm:spPr/>
    </dgm:pt>
    <dgm:pt modelId="{28FAAE4A-F651-034C-A982-3E39B6047A36}" type="pres">
      <dgm:prSet presAssocID="{1DAFCDA7-2F22-7F4E-A33A-5FCE6F48CBC6}" presName="sibTrans" presStyleLbl="sibTrans2D1" presStyleIdx="1" presStyleCnt="5"/>
      <dgm:spPr/>
    </dgm:pt>
    <dgm:pt modelId="{A43CC763-164E-AD44-A9C8-CF3827C1728D}" type="pres">
      <dgm:prSet presAssocID="{1DAFCDA7-2F22-7F4E-A33A-5FCE6F48CBC6}" presName="connectorText" presStyleLbl="sibTrans2D1" presStyleIdx="1" presStyleCnt="5"/>
      <dgm:spPr/>
    </dgm:pt>
    <dgm:pt modelId="{8353E3D5-B63B-3948-8B13-3DAECD387039}" type="pres">
      <dgm:prSet presAssocID="{49C01805-F208-2040-B0A0-9D1D96694A41}" presName="node" presStyleLbl="node1" presStyleIdx="2" presStyleCnt="5">
        <dgm:presLayoutVars>
          <dgm:bulletEnabled val="1"/>
        </dgm:presLayoutVars>
      </dgm:prSet>
      <dgm:spPr/>
    </dgm:pt>
    <dgm:pt modelId="{8CBB9EB3-492E-C54C-8984-76ECE36F24FC}" type="pres">
      <dgm:prSet presAssocID="{AEB199F9-AEAB-ED47-8C09-9405497D6B9E}" presName="sibTrans" presStyleLbl="sibTrans2D1" presStyleIdx="2" presStyleCnt="5"/>
      <dgm:spPr/>
    </dgm:pt>
    <dgm:pt modelId="{36F62504-316F-CA4B-8514-A93BA4EE1FB3}" type="pres">
      <dgm:prSet presAssocID="{AEB199F9-AEAB-ED47-8C09-9405497D6B9E}" presName="connectorText" presStyleLbl="sibTrans2D1" presStyleIdx="2" presStyleCnt="5"/>
      <dgm:spPr/>
    </dgm:pt>
    <dgm:pt modelId="{A4B6D5B7-B023-4242-BD3A-60C928DFB896}" type="pres">
      <dgm:prSet presAssocID="{6ADA2C05-4D38-704D-AB6C-CA2407F51C7B}" presName="node" presStyleLbl="node1" presStyleIdx="3" presStyleCnt="5">
        <dgm:presLayoutVars>
          <dgm:bulletEnabled val="1"/>
        </dgm:presLayoutVars>
      </dgm:prSet>
      <dgm:spPr/>
    </dgm:pt>
    <dgm:pt modelId="{D0859D3F-8B14-F642-883C-3FFC31B9769D}" type="pres">
      <dgm:prSet presAssocID="{3064C824-7F3B-CC42-8349-A8DCDF56DE4F}" presName="sibTrans" presStyleLbl="sibTrans2D1" presStyleIdx="3" presStyleCnt="5"/>
      <dgm:spPr/>
    </dgm:pt>
    <dgm:pt modelId="{4A84438A-7C39-D847-B615-25E778DF2635}" type="pres">
      <dgm:prSet presAssocID="{3064C824-7F3B-CC42-8349-A8DCDF56DE4F}" presName="connectorText" presStyleLbl="sibTrans2D1" presStyleIdx="3" presStyleCnt="5"/>
      <dgm:spPr/>
    </dgm:pt>
    <dgm:pt modelId="{B39E14CB-1B40-D04D-B37A-02596DEE1B34}" type="pres">
      <dgm:prSet presAssocID="{6FCC30B5-C37E-4442-BAAA-D807F18F28E6}" presName="node" presStyleLbl="node1" presStyleIdx="4" presStyleCnt="5">
        <dgm:presLayoutVars>
          <dgm:bulletEnabled val="1"/>
        </dgm:presLayoutVars>
      </dgm:prSet>
      <dgm:spPr/>
    </dgm:pt>
    <dgm:pt modelId="{6536B8D1-C445-D143-9F15-B6F1D8B2B364}" type="pres">
      <dgm:prSet presAssocID="{2A515F1E-DC41-8946-9875-22BEFCE5CF51}" presName="sibTrans" presStyleLbl="sibTrans2D1" presStyleIdx="4" presStyleCnt="5"/>
      <dgm:spPr/>
    </dgm:pt>
    <dgm:pt modelId="{E59A590B-4AC6-9C48-8236-17D27972E4DB}" type="pres">
      <dgm:prSet presAssocID="{2A515F1E-DC41-8946-9875-22BEFCE5CF51}" presName="connectorText" presStyleLbl="sibTrans2D1" presStyleIdx="4" presStyleCnt="5"/>
      <dgm:spPr/>
    </dgm:pt>
  </dgm:ptLst>
  <dgm:cxnLst>
    <dgm:cxn modelId="{76688E0D-3839-994F-8651-F91F29782F39}" type="presOf" srcId="{49C01805-F208-2040-B0A0-9D1D96694A41}" destId="{8353E3D5-B63B-3948-8B13-3DAECD387039}" srcOrd="0" destOrd="0" presId="urn:microsoft.com/office/officeart/2005/8/layout/cycle2"/>
    <dgm:cxn modelId="{D36B1452-7576-554B-9FC9-3E0E88EA2E26}" type="presOf" srcId="{2049BA22-1C8F-7E43-A125-46CB03BF2310}" destId="{B6D17E6A-AA08-A941-8376-13363F96BC62}" srcOrd="0" destOrd="0" presId="urn:microsoft.com/office/officeart/2005/8/layout/cycle2"/>
    <dgm:cxn modelId="{FDA6D76C-CED4-1E4E-89D5-D344CB42CD40}" type="presOf" srcId="{F75B6606-6E98-2B41-A1F7-08C97F82418E}" destId="{15C7B183-1874-0045-B268-7A992B260FD3}" srcOrd="0" destOrd="0" presId="urn:microsoft.com/office/officeart/2005/8/layout/cycle2"/>
    <dgm:cxn modelId="{153C9374-3567-A844-B258-1A1ED496B36C}" srcId="{FEF98E5E-320E-FD47-AC1A-3118301239B6}" destId="{F75B6606-6E98-2B41-A1F7-08C97F82418E}" srcOrd="0" destOrd="0" parTransId="{A25C469D-620C-3849-B54D-638FBA2B9B73}" sibTransId="{2049BA22-1C8F-7E43-A125-46CB03BF2310}"/>
    <dgm:cxn modelId="{E6A7DC79-73DC-424E-9858-97462692D7A3}" type="presOf" srcId="{312D287B-1803-224D-94A9-20DF3D67F874}" destId="{C47E755F-8610-DC48-B48B-9367B27045D6}" srcOrd="0" destOrd="0" presId="urn:microsoft.com/office/officeart/2005/8/layout/cycle2"/>
    <dgm:cxn modelId="{AB51FA7E-6858-0443-9E5D-E3C462AE3508}" type="presOf" srcId="{FEF98E5E-320E-FD47-AC1A-3118301239B6}" destId="{C66B0BA1-6E0E-3F41-873F-2C1728709709}" srcOrd="0" destOrd="0" presId="urn:microsoft.com/office/officeart/2005/8/layout/cycle2"/>
    <dgm:cxn modelId="{AF24E380-5C8E-A547-B820-B8F18C52D235}" srcId="{FEF98E5E-320E-FD47-AC1A-3118301239B6}" destId="{6FCC30B5-C37E-4442-BAAA-D807F18F28E6}" srcOrd="4" destOrd="0" parTransId="{612A5B99-9260-534C-91DC-E34A0801CA44}" sibTransId="{2A515F1E-DC41-8946-9875-22BEFCE5CF51}"/>
    <dgm:cxn modelId="{69CCE993-4AA4-9A46-AAC5-A793CCFE4A31}" type="presOf" srcId="{AEB199F9-AEAB-ED47-8C09-9405497D6B9E}" destId="{8CBB9EB3-492E-C54C-8984-76ECE36F24FC}" srcOrd="0" destOrd="0" presId="urn:microsoft.com/office/officeart/2005/8/layout/cycle2"/>
    <dgm:cxn modelId="{7CCAFF9B-2D8C-C44B-BA77-3C6B2EF100B0}" type="presOf" srcId="{2049BA22-1C8F-7E43-A125-46CB03BF2310}" destId="{F6AAA625-B781-6F4B-9FDA-BD953E263DE6}" srcOrd="1" destOrd="0" presId="urn:microsoft.com/office/officeart/2005/8/layout/cycle2"/>
    <dgm:cxn modelId="{170A68A1-EC18-F447-94AA-708C11B8568B}" type="presOf" srcId="{2A515F1E-DC41-8946-9875-22BEFCE5CF51}" destId="{E59A590B-4AC6-9C48-8236-17D27972E4DB}" srcOrd="1" destOrd="0" presId="urn:microsoft.com/office/officeart/2005/8/layout/cycle2"/>
    <dgm:cxn modelId="{7FD15EA5-0502-E940-86C0-16A7819B1D5C}" type="presOf" srcId="{6ADA2C05-4D38-704D-AB6C-CA2407F51C7B}" destId="{A4B6D5B7-B023-4242-BD3A-60C928DFB896}" srcOrd="0" destOrd="0" presId="urn:microsoft.com/office/officeart/2005/8/layout/cycle2"/>
    <dgm:cxn modelId="{C52B3CA6-4A1A-BB48-A5F3-BBF66B34E3FC}" type="presOf" srcId="{3064C824-7F3B-CC42-8349-A8DCDF56DE4F}" destId="{4A84438A-7C39-D847-B615-25E778DF2635}" srcOrd="1" destOrd="0" presId="urn:microsoft.com/office/officeart/2005/8/layout/cycle2"/>
    <dgm:cxn modelId="{D6A029AD-91CD-B143-8A38-9A1D15050AC9}" srcId="{FEF98E5E-320E-FD47-AC1A-3118301239B6}" destId="{49C01805-F208-2040-B0A0-9D1D96694A41}" srcOrd="2" destOrd="0" parTransId="{1A47B7DD-A32E-4D4F-8968-104739D9E3EF}" sibTransId="{AEB199F9-AEAB-ED47-8C09-9405497D6B9E}"/>
    <dgm:cxn modelId="{BBD6B8AF-0D0A-6742-937F-4097BE726611}" type="presOf" srcId="{1DAFCDA7-2F22-7F4E-A33A-5FCE6F48CBC6}" destId="{A43CC763-164E-AD44-A9C8-CF3827C1728D}" srcOrd="1" destOrd="0" presId="urn:microsoft.com/office/officeart/2005/8/layout/cycle2"/>
    <dgm:cxn modelId="{0226E6B1-C732-FA47-B72D-551082799009}" type="presOf" srcId="{6FCC30B5-C37E-4442-BAAA-D807F18F28E6}" destId="{B39E14CB-1B40-D04D-B37A-02596DEE1B34}" srcOrd="0" destOrd="0" presId="urn:microsoft.com/office/officeart/2005/8/layout/cycle2"/>
    <dgm:cxn modelId="{F2B216B6-6653-664F-9F6E-724415CEFB99}" type="presOf" srcId="{AEB199F9-AEAB-ED47-8C09-9405497D6B9E}" destId="{36F62504-316F-CA4B-8514-A93BA4EE1FB3}" srcOrd="1" destOrd="0" presId="urn:microsoft.com/office/officeart/2005/8/layout/cycle2"/>
    <dgm:cxn modelId="{00640FBB-DB48-D84F-8011-3555578955B0}" srcId="{FEF98E5E-320E-FD47-AC1A-3118301239B6}" destId="{312D287B-1803-224D-94A9-20DF3D67F874}" srcOrd="1" destOrd="0" parTransId="{C4BDFB0C-BC3F-E14F-B74B-7F3419D7ED05}" sibTransId="{1DAFCDA7-2F22-7F4E-A33A-5FCE6F48CBC6}"/>
    <dgm:cxn modelId="{1704EBD0-1B78-AD46-A588-06B8A7368A73}" srcId="{FEF98E5E-320E-FD47-AC1A-3118301239B6}" destId="{6ADA2C05-4D38-704D-AB6C-CA2407F51C7B}" srcOrd="3" destOrd="0" parTransId="{25C22AA1-F9C9-FD4B-A365-A694DAAB09EA}" sibTransId="{3064C824-7F3B-CC42-8349-A8DCDF56DE4F}"/>
    <dgm:cxn modelId="{9C4D59E2-4D6E-0945-9807-5CB9C5B1E097}" type="presOf" srcId="{3064C824-7F3B-CC42-8349-A8DCDF56DE4F}" destId="{D0859D3F-8B14-F642-883C-3FFC31B9769D}" srcOrd="0" destOrd="0" presId="urn:microsoft.com/office/officeart/2005/8/layout/cycle2"/>
    <dgm:cxn modelId="{E1110CF3-A7C5-F34F-8F79-AE28455B437C}" type="presOf" srcId="{2A515F1E-DC41-8946-9875-22BEFCE5CF51}" destId="{6536B8D1-C445-D143-9F15-B6F1D8B2B364}" srcOrd="0" destOrd="0" presId="urn:microsoft.com/office/officeart/2005/8/layout/cycle2"/>
    <dgm:cxn modelId="{43D760FE-3F85-FD4C-9AFC-6A4DE3DDEF92}" type="presOf" srcId="{1DAFCDA7-2F22-7F4E-A33A-5FCE6F48CBC6}" destId="{28FAAE4A-F651-034C-A982-3E39B6047A36}" srcOrd="0" destOrd="0" presId="urn:microsoft.com/office/officeart/2005/8/layout/cycle2"/>
    <dgm:cxn modelId="{C5405DF6-5FF9-3544-B96A-50DB86E9DD87}" type="presParOf" srcId="{C66B0BA1-6E0E-3F41-873F-2C1728709709}" destId="{15C7B183-1874-0045-B268-7A992B260FD3}" srcOrd="0" destOrd="0" presId="urn:microsoft.com/office/officeart/2005/8/layout/cycle2"/>
    <dgm:cxn modelId="{BE718DFF-D694-CD4F-8534-6942684B28A7}" type="presParOf" srcId="{C66B0BA1-6E0E-3F41-873F-2C1728709709}" destId="{B6D17E6A-AA08-A941-8376-13363F96BC62}" srcOrd="1" destOrd="0" presId="urn:microsoft.com/office/officeart/2005/8/layout/cycle2"/>
    <dgm:cxn modelId="{ADF6F8D4-21C7-7946-B1EF-5F6A0764EBD1}" type="presParOf" srcId="{B6D17E6A-AA08-A941-8376-13363F96BC62}" destId="{F6AAA625-B781-6F4B-9FDA-BD953E263DE6}" srcOrd="0" destOrd="0" presId="urn:microsoft.com/office/officeart/2005/8/layout/cycle2"/>
    <dgm:cxn modelId="{C6759E4B-A630-364C-9894-0BF4F178CA2A}" type="presParOf" srcId="{C66B0BA1-6E0E-3F41-873F-2C1728709709}" destId="{C47E755F-8610-DC48-B48B-9367B27045D6}" srcOrd="2" destOrd="0" presId="urn:microsoft.com/office/officeart/2005/8/layout/cycle2"/>
    <dgm:cxn modelId="{AEA77F42-1AF4-9442-AD94-5F7AE38D38DA}" type="presParOf" srcId="{C66B0BA1-6E0E-3F41-873F-2C1728709709}" destId="{28FAAE4A-F651-034C-A982-3E39B6047A36}" srcOrd="3" destOrd="0" presId="urn:microsoft.com/office/officeart/2005/8/layout/cycle2"/>
    <dgm:cxn modelId="{B5A87451-86BE-2F4C-9D65-580BFA567720}" type="presParOf" srcId="{28FAAE4A-F651-034C-A982-3E39B6047A36}" destId="{A43CC763-164E-AD44-A9C8-CF3827C1728D}" srcOrd="0" destOrd="0" presId="urn:microsoft.com/office/officeart/2005/8/layout/cycle2"/>
    <dgm:cxn modelId="{1899ED4F-F5C1-F243-BA80-9B77EB4B427A}" type="presParOf" srcId="{C66B0BA1-6E0E-3F41-873F-2C1728709709}" destId="{8353E3D5-B63B-3948-8B13-3DAECD387039}" srcOrd="4" destOrd="0" presId="urn:microsoft.com/office/officeart/2005/8/layout/cycle2"/>
    <dgm:cxn modelId="{814B23F9-1203-2042-8A68-462C6C74133A}" type="presParOf" srcId="{C66B0BA1-6E0E-3F41-873F-2C1728709709}" destId="{8CBB9EB3-492E-C54C-8984-76ECE36F24FC}" srcOrd="5" destOrd="0" presId="urn:microsoft.com/office/officeart/2005/8/layout/cycle2"/>
    <dgm:cxn modelId="{6F761DB4-51E0-4B43-BE34-C79046DF2B2E}" type="presParOf" srcId="{8CBB9EB3-492E-C54C-8984-76ECE36F24FC}" destId="{36F62504-316F-CA4B-8514-A93BA4EE1FB3}" srcOrd="0" destOrd="0" presId="urn:microsoft.com/office/officeart/2005/8/layout/cycle2"/>
    <dgm:cxn modelId="{2ABA25BF-92F7-F642-9714-82036DC0A768}" type="presParOf" srcId="{C66B0BA1-6E0E-3F41-873F-2C1728709709}" destId="{A4B6D5B7-B023-4242-BD3A-60C928DFB896}" srcOrd="6" destOrd="0" presId="urn:microsoft.com/office/officeart/2005/8/layout/cycle2"/>
    <dgm:cxn modelId="{F0767641-79BD-9B44-9F7A-85AC718AA878}" type="presParOf" srcId="{C66B0BA1-6E0E-3F41-873F-2C1728709709}" destId="{D0859D3F-8B14-F642-883C-3FFC31B9769D}" srcOrd="7" destOrd="0" presId="urn:microsoft.com/office/officeart/2005/8/layout/cycle2"/>
    <dgm:cxn modelId="{0C3F4A61-0B01-8C40-8E45-7244100FD620}" type="presParOf" srcId="{D0859D3F-8B14-F642-883C-3FFC31B9769D}" destId="{4A84438A-7C39-D847-B615-25E778DF2635}" srcOrd="0" destOrd="0" presId="urn:microsoft.com/office/officeart/2005/8/layout/cycle2"/>
    <dgm:cxn modelId="{60D2026D-3DF0-0245-8C54-EDA43AF5B1D8}" type="presParOf" srcId="{C66B0BA1-6E0E-3F41-873F-2C1728709709}" destId="{B39E14CB-1B40-D04D-B37A-02596DEE1B34}" srcOrd="8" destOrd="0" presId="urn:microsoft.com/office/officeart/2005/8/layout/cycle2"/>
    <dgm:cxn modelId="{A6C51DA2-BD4F-EC43-B6B1-DB4EF0895417}" type="presParOf" srcId="{C66B0BA1-6E0E-3F41-873F-2C1728709709}" destId="{6536B8D1-C445-D143-9F15-B6F1D8B2B364}" srcOrd="9" destOrd="0" presId="urn:microsoft.com/office/officeart/2005/8/layout/cycle2"/>
    <dgm:cxn modelId="{7D74647E-38C8-0143-B4BF-31F2E70919D5}" type="presParOf" srcId="{6536B8D1-C445-D143-9F15-B6F1D8B2B364}" destId="{E59A590B-4AC6-9C48-8236-17D27972E4DB}"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C7B183-1874-0045-B268-7A992B260FD3}">
      <dsp:nvSpPr>
        <dsp:cNvPr id="0" name=""/>
        <dsp:cNvSpPr/>
      </dsp:nvSpPr>
      <dsp:spPr>
        <a:xfrm>
          <a:off x="1798090" y="1012"/>
          <a:ext cx="1065197" cy="1065197"/>
        </a:xfrm>
        <a:prstGeom prst="ellipse">
          <a:avLst/>
        </a:prstGeom>
        <a:noFill/>
        <a:ln w="38100">
          <a:solidFill>
            <a:schemeClr val="accent3"/>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a:t>Capture</a:t>
          </a:r>
        </a:p>
      </dsp:txBody>
      <dsp:txXfrm>
        <a:off x="1954084" y="157006"/>
        <a:ext cx="753209" cy="753209"/>
      </dsp:txXfrm>
    </dsp:sp>
    <dsp:sp modelId="{B6D17E6A-AA08-A941-8376-13363F96BC62}">
      <dsp:nvSpPr>
        <dsp:cNvPr id="0" name=""/>
        <dsp:cNvSpPr/>
      </dsp:nvSpPr>
      <dsp:spPr>
        <a:xfrm rot="2160000">
          <a:off x="2829419" y="818767"/>
          <a:ext cx="282320" cy="359504"/>
        </a:xfrm>
        <a:prstGeom prst="rightArrow">
          <a:avLst>
            <a:gd name="adj1" fmla="val 60000"/>
            <a:gd name="adj2" fmla="val 50000"/>
          </a:avLst>
        </a:prstGeom>
        <a:solidFill>
          <a:schemeClr val="accent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GB" sz="1300" kern="1200"/>
        </a:p>
      </dsp:txBody>
      <dsp:txXfrm>
        <a:off x="2837507" y="865776"/>
        <a:ext cx="197624" cy="215702"/>
      </dsp:txXfrm>
    </dsp:sp>
    <dsp:sp modelId="{C47E755F-8610-DC48-B48B-9367B27045D6}">
      <dsp:nvSpPr>
        <dsp:cNvPr id="0" name=""/>
        <dsp:cNvSpPr/>
      </dsp:nvSpPr>
      <dsp:spPr>
        <a:xfrm>
          <a:off x="3090800" y="940221"/>
          <a:ext cx="1065197" cy="1065197"/>
        </a:xfrm>
        <a:prstGeom prst="ellipse">
          <a:avLst/>
        </a:prstGeom>
        <a:noFill/>
        <a:ln w="38100">
          <a:solidFill>
            <a:schemeClr val="accent3"/>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a:t>Identify</a:t>
          </a:r>
        </a:p>
      </dsp:txBody>
      <dsp:txXfrm>
        <a:off x="3246794" y="1096215"/>
        <a:ext cx="753209" cy="753209"/>
      </dsp:txXfrm>
    </dsp:sp>
    <dsp:sp modelId="{28FAAE4A-F651-034C-A982-3E39B6047A36}">
      <dsp:nvSpPr>
        <dsp:cNvPr id="0" name=""/>
        <dsp:cNvSpPr/>
      </dsp:nvSpPr>
      <dsp:spPr>
        <a:xfrm rot="6480000">
          <a:off x="3237822" y="2045305"/>
          <a:ext cx="282320" cy="359504"/>
        </a:xfrm>
        <a:prstGeom prst="rightArrow">
          <a:avLst>
            <a:gd name="adj1" fmla="val 60000"/>
            <a:gd name="adj2" fmla="val 50000"/>
          </a:avLst>
        </a:prstGeom>
        <a:solidFill>
          <a:schemeClr val="accent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GB" sz="1300" kern="1200"/>
        </a:p>
      </dsp:txBody>
      <dsp:txXfrm rot="10800000">
        <a:off x="3293256" y="2076931"/>
        <a:ext cx="197624" cy="215702"/>
      </dsp:txXfrm>
    </dsp:sp>
    <dsp:sp modelId="{8353E3D5-B63B-3948-8B13-3DAECD387039}">
      <dsp:nvSpPr>
        <dsp:cNvPr id="0" name=""/>
        <dsp:cNvSpPr/>
      </dsp:nvSpPr>
      <dsp:spPr>
        <a:xfrm>
          <a:off x="2597028" y="2459893"/>
          <a:ext cx="1065197" cy="1065197"/>
        </a:xfrm>
        <a:prstGeom prst="ellipse">
          <a:avLst/>
        </a:prstGeom>
        <a:noFill/>
        <a:ln w="38100">
          <a:solidFill>
            <a:schemeClr val="accent3"/>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a:t>Verify</a:t>
          </a:r>
        </a:p>
      </dsp:txBody>
      <dsp:txXfrm>
        <a:off x="2753022" y="2615887"/>
        <a:ext cx="753209" cy="753209"/>
      </dsp:txXfrm>
    </dsp:sp>
    <dsp:sp modelId="{8CBB9EB3-492E-C54C-8984-76ECE36F24FC}">
      <dsp:nvSpPr>
        <dsp:cNvPr id="0" name=""/>
        <dsp:cNvSpPr/>
      </dsp:nvSpPr>
      <dsp:spPr>
        <a:xfrm rot="10800000">
          <a:off x="2197519" y="2812740"/>
          <a:ext cx="282320" cy="359504"/>
        </a:xfrm>
        <a:prstGeom prst="rightArrow">
          <a:avLst>
            <a:gd name="adj1" fmla="val 60000"/>
            <a:gd name="adj2" fmla="val 50000"/>
          </a:avLst>
        </a:prstGeom>
        <a:solidFill>
          <a:schemeClr val="accent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GB" sz="1300" kern="1200"/>
        </a:p>
      </dsp:txBody>
      <dsp:txXfrm rot="10800000">
        <a:off x="2282215" y="2884641"/>
        <a:ext cx="197624" cy="215702"/>
      </dsp:txXfrm>
    </dsp:sp>
    <dsp:sp modelId="{A4B6D5B7-B023-4242-BD3A-60C928DFB896}">
      <dsp:nvSpPr>
        <dsp:cNvPr id="0" name=""/>
        <dsp:cNvSpPr/>
      </dsp:nvSpPr>
      <dsp:spPr>
        <a:xfrm>
          <a:off x="999151" y="2459893"/>
          <a:ext cx="1065197" cy="1065197"/>
        </a:xfrm>
        <a:prstGeom prst="ellipse">
          <a:avLst/>
        </a:prstGeom>
        <a:noFill/>
        <a:ln w="38100">
          <a:solidFill>
            <a:schemeClr val="accent3"/>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a:t>Decide</a:t>
          </a:r>
        </a:p>
      </dsp:txBody>
      <dsp:txXfrm>
        <a:off x="1155145" y="2615887"/>
        <a:ext cx="753209" cy="753209"/>
      </dsp:txXfrm>
    </dsp:sp>
    <dsp:sp modelId="{D0859D3F-8B14-F642-883C-3FFC31B9769D}">
      <dsp:nvSpPr>
        <dsp:cNvPr id="0" name=""/>
        <dsp:cNvSpPr/>
      </dsp:nvSpPr>
      <dsp:spPr>
        <a:xfrm rot="15120000">
          <a:off x="1146173" y="2060503"/>
          <a:ext cx="282320" cy="359504"/>
        </a:xfrm>
        <a:prstGeom prst="rightArrow">
          <a:avLst>
            <a:gd name="adj1" fmla="val 60000"/>
            <a:gd name="adj2" fmla="val 50000"/>
          </a:avLst>
        </a:prstGeom>
        <a:solidFill>
          <a:schemeClr val="accent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GB" sz="1300" kern="1200"/>
        </a:p>
      </dsp:txBody>
      <dsp:txXfrm rot="10800000">
        <a:off x="1201607" y="2172679"/>
        <a:ext cx="197624" cy="215702"/>
      </dsp:txXfrm>
    </dsp:sp>
    <dsp:sp modelId="{B39E14CB-1B40-D04D-B37A-02596DEE1B34}">
      <dsp:nvSpPr>
        <dsp:cNvPr id="0" name=""/>
        <dsp:cNvSpPr/>
      </dsp:nvSpPr>
      <dsp:spPr>
        <a:xfrm>
          <a:off x="505380" y="940221"/>
          <a:ext cx="1065197" cy="1065197"/>
        </a:xfrm>
        <a:prstGeom prst="ellipse">
          <a:avLst/>
        </a:prstGeom>
        <a:noFill/>
        <a:ln w="38100">
          <a:solidFill>
            <a:schemeClr val="accent3"/>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a:t>Monitor</a:t>
          </a:r>
        </a:p>
      </dsp:txBody>
      <dsp:txXfrm>
        <a:off x="661374" y="1096215"/>
        <a:ext cx="753209" cy="753209"/>
      </dsp:txXfrm>
    </dsp:sp>
    <dsp:sp modelId="{6536B8D1-C445-D143-9F15-B6F1D8B2B364}">
      <dsp:nvSpPr>
        <dsp:cNvPr id="0" name=""/>
        <dsp:cNvSpPr/>
      </dsp:nvSpPr>
      <dsp:spPr>
        <a:xfrm rot="19440000">
          <a:off x="1536709" y="828160"/>
          <a:ext cx="282320" cy="359504"/>
        </a:xfrm>
        <a:prstGeom prst="rightArrow">
          <a:avLst>
            <a:gd name="adj1" fmla="val 60000"/>
            <a:gd name="adj2" fmla="val 50000"/>
          </a:avLst>
        </a:prstGeom>
        <a:solidFill>
          <a:schemeClr val="accent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GB" sz="1300" kern="1200"/>
        </a:p>
      </dsp:txBody>
      <dsp:txXfrm>
        <a:off x="1544797" y="924953"/>
        <a:ext cx="197624" cy="215702"/>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636C33-1880-2942-BD7B-F9D004988075}" type="datetimeFigureOut">
              <a:rPr lang="en-US" smtClean="0"/>
              <a:t>11/24/19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CC16FB-9D68-C74B-AABD-CDFC2ED74F24}" type="slidenum">
              <a:rPr lang="en-US" smtClean="0"/>
              <a:t>‹#›</a:t>
            </a:fld>
            <a:endParaRPr lang="en-US"/>
          </a:p>
        </p:txBody>
      </p:sp>
    </p:spTree>
    <p:extLst>
      <p:ext uri="{BB962C8B-B14F-4D97-AF65-F5344CB8AC3E}">
        <p14:creationId xmlns:p14="http://schemas.microsoft.com/office/powerpoint/2010/main" val="19528884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19.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DACC16FB-9D68-C74B-AABD-CDFC2ED74F24}" type="slidenum">
              <a:rPr lang="en-US" smtClean="0"/>
              <a:t>2</a:t>
            </a:fld>
            <a:endParaRPr lang="en-US"/>
          </a:p>
        </p:txBody>
      </p:sp>
    </p:spTree>
    <p:extLst>
      <p:ext uri="{BB962C8B-B14F-4D97-AF65-F5344CB8AC3E}">
        <p14:creationId xmlns:p14="http://schemas.microsoft.com/office/powerpoint/2010/main" val="140744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CC16FB-9D68-C74B-AABD-CDFC2ED74F24}" type="slidenum">
              <a:rPr lang="en-US" smtClean="0"/>
              <a:t>13</a:t>
            </a:fld>
            <a:endParaRPr lang="en-US"/>
          </a:p>
        </p:txBody>
      </p:sp>
    </p:spTree>
    <p:extLst>
      <p:ext uri="{BB962C8B-B14F-4D97-AF65-F5344CB8AC3E}">
        <p14:creationId xmlns:p14="http://schemas.microsoft.com/office/powerpoint/2010/main" val="25520252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381000"/>
            <a:ext cx="4572000" cy="2573338"/>
          </a:xfrm>
        </p:spPr>
      </p:sp>
      <p:sp>
        <p:nvSpPr>
          <p:cNvPr id="3" name="Notes Placeholder 2"/>
          <p:cNvSpPr>
            <a:spLocks noGrp="1"/>
          </p:cNvSpPr>
          <p:nvPr>
            <p:ph type="body" idx="1"/>
          </p:nvPr>
        </p:nvSpPr>
        <p:spPr/>
        <p:txBody>
          <a:bodyPr/>
          <a:lstStyle/>
          <a:p>
            <a:r>
              <a:rPr lang="en-US" altLang="en-US" sz="1100" dirty="0"/>
              <a:t>We have been on this journey for over 20 years. </a:t>
            </a:r>
            <a:r>
              <a:rPr lang="en-US" dirty="0"/>
              <a:t>Starting in Oracle Database 9i we began to introduced and matured many sophisticated automation capabilities </a:t>
            </a:r>
            <a:br>
              <a:rPr lang="en-US" dirty="0"/>
            </a:br>
            <a:r>
              <a:rPr lang="en-US" dirty="0"/>
              <a:t>from memory management to workload monitoring and  tuning, all of which are used in the autonomous database.</a:t>
            </a:r>
            <a:br>
              <a:rPr lang="en-US" dirty="0"/>
            </a:br>
            <a:br>
              <a:rPr lang="en-US" dirty="0"/>
            </a:br>
            <a:r>
              <a:rPr lang="en-US" dirty="0"/>
              <a:t>But it’s not just the database management that Oracle has been automating</a:t>
            </a:r>
          </a:p>
          <a:p>
            <a:r>
              <a:rPr lang="en-US" dirty="0"/>
              <a:t>We have also spent the last decade working on the database infrastructure with our</a:t>
            </a:r>
            <a:br>
              <a:rPr lang="en-US" dirty="0"/>
            </a:br>
            <a:r>
              <a:rPr lang="en-US" dirty="0"/>
              <a:t>engineered systems, which provide the best platform for the oracle database as they are</a:t>
            </a:r>
          </a:p>
          <a:p>
            <a:r>
              <a:rPr lang="en-US" dirty="0"/>
              <a:t>the only pre-configured, pre-tested and optimized platforms for the database.</a:t>
            </a:r>
          </a:p>
          <a:p>
            <a:br>
              <a:rPr lang="en-US" baseline="0" dirty="0"/>
            </a:br>
            <a:r>
              <a:rPr lang="en-US" baseline="0" dirty="0"/>
              <a:t>The Oracle Cloud allows us to complete the journey to the autonomous database as it is the integration of </a:t>
            </a:r>
            <a:br>
              <a:rPr lang="en-US" baseline="0" dirty="0"/>
            </a:br>
            <a:r>
              <a:rPr lang="en-US" baseline="0" dirty="0"/>
              <a:t>our </a:t>
            </a:r>
            <a:r>
              <a:rPr lang="en-US" dirty="0"/>
              <a:t>complete infrastructure automation with </a:t>
            </a:r>
            <a:r>
              <a:rPr lang="en-US" baseline="0" dirty="0"/>
              <a:t>Oracle Database , and our fully automated data center operations.</a:t>
            </a:r>
            <a:br>
              <a:rPr lang="en-US" baseline="0" dirty="0"/>
            </a:br>
            <a:r>
              <a:rPr lang="en-US" baseline="0" dirty="0"/>
              <a:t> Automated data center operations include:</a:t>
            </a:r>
            <a:endParaRPr lang="en-US" dirty="0"/>
          </a:p>
          <a:p>
            <a:pPr marL="228600" marR="0" lvl="1" indent="-1143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dirty="0"/>
              <a:t>Provisioning, Patching, upgrading, and online</a:t>
            </a:r>
          </a:p>
          <a:p>
            <a:pPr lvl="1"/>
            <a:r>
              <a:rPr lang="en-US" dirty="0"/>
              <a:t>back ups Monitoring, scaling, diagnosing performance, tuning, optimizing</a:t>
            </a:r>
          </a:p>
          <a:p>
            <a:pPr lvl="1"/>
            <a:r>
              <a:rPr lang="en-US" dirty="0"/>
              <a:t>Testing and change management of complex applications and workloads</a:t>
            </a:r>
          </a:p>
          <a:p>
            <a:pPr lvl="1"/>
            <a:r>
              <a:rPr lang="en-US" dirty="0"/>
              <a:t>Automatically handling failures and errors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mn-lt"/>
                <a:ea typeface="+mn-ea"/>
                <a:cs typeface=""/>
              </a:rPr>
              <a:t>Brings full automation to entire database lifecycle</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72D9AE-7182-4680-8F79-479C4181FF08}" type="slidenum">
              <a:rPr kumimoji="0" lang="en-US" sz="1200" b="0" i="0" u="none" strike="noStrike" kern="1200" cap="none" spc="0" normalizeH="0" baseline="0" noProof="0" smtClean="0">
                <a:ln>
                  <a:noFill/>
                </a:ln>
                <a:solidFill>
                  <a:srgbClr val="5F5F5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srgbClr val="5F5F5F"/>
              </a:solidFill>
              <a:effectLst/>
              <a:uLnTx/>
              <a:uFillTx/>
              <a:latin typeface="Calibri"/>
              <a:ea typeface="+mn-ea"/>
              <a:cs typeface="+mn-cs"/>
            </a:endParaRPr>
          </a:p>
        </p:txBody>
      </p:sp>
    </p:spTree>
    <p:extLst>
      <p:ext uri="{BB962C8B-B14F-4D97-AF65-F5344CB8AC3E}">
        <p14:creationId xmlns:p14="http://schemas.microsoft.com/office/powerpoint/2010/main" val="28426314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CC16FB-9D68-C74B-AABD-CDFC2ED74F24}" type="slidenum">
              <a:rPr lang="en-US" smtClean="0"/>
              <a:t>15</a:t>
            </a:fld>
            <a:endParaRPr lang="en-US"/>
          </a:p>
        </p:txBody>
      </p:sp>
    </p:spTree>
    <p:extLst>
      <p:ext uri="{BB962C8B-B14F-4D97-AF65-F5344CB8AC3E}">
        <p14:creationId xmlns:p14="http://schemas.microsoft.com/office/powerpoint/2010/main" val="22416219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381000"/>
            <a:ext cx="4572000" cy="2573338"/>
          </a:xfrm>
        </p:spPr>
      </p:sp>
      <p:sp>
        <p:nvSpPr>
          <p:cNvPr id="3" name="Notes Placeholder 2"/>
          <p:cNvSpPr>
            <a:spLocks noGrp="1"/>
          </p:cNvSpPr>
          <p:nvPr>
            <p:ph type="body" idx="1"/>
          </p:nvPr>
        </p:nvSpPr>
        <p:spPr/>
        <p:txBody>
          <a:bodyPr/>
          <a:lstStyle/>
          <a:p>
            <a:r>
              <a:rPr lang="en-US" b="1" dirty="0"/>
              <a:t>Serverless</a:t>
            </a:r>
          </a:p>
          <a:p>
            <a:pPr>
              <a:buClr>
                <a:schemeClr val="accent1"/>
              </a:buClr>
            </a:pPr>
            <a:r>
              <a:rPr lang="en-US" dirty="0">
                <a:latin typeface="Oracle Sans Light" panose="020B0403020204020204" pitchFamily="34" charset="0"/>
                <a:cs typeface="Oracle Sans Light" panose="020B0403020204020204" pitchFamily="34" charset="0"/>
              </a:rPr>
              <a:t>Simple </a:t>
            </a:r>
          </a:p>
          <a:p>
            <a:pPr lvl="1">
              <a:buClr>
                <a:schemeClr val="accent1"/>
              </a:buClr>
            </a:pPr>
            <a:r>
              <a:rPr lang="en-US" dirty="0">
                <a:latin typeface="Oracle Sans Light" panose="020B0403020204020204" pitchFamily="34" charset="0"/>
                <a:cs typeface="Oracle Sans Light" panose="020B0403020204020204" pitchFamily="34" charset="0"/>
              </a:rPr>
              <a:t>Oracle </a:t>
            </a:r>
            <a:r>
              <a:rPr lang="en-US" b="1" dirty="0">
                <a:solidFill>
                  <a:schemeClr val="accent1"/>
                </a:solidFill>
                <a:latin typeface="Oracle Sans Light" panose="020B0403020204020204" pitchFamily="34" charset="0"/>
                <a:cs typeface="Oracle Sans Light" panose="020B0403020204020204" pitchFamily="34" charset="0"/>
              </a:rPr>
              <a:t>automates and manages everything</a:t>
            </a:r>
          </a:p>
          <a:p>
            <a:pPr lvl="2">
              <a:buClr>
                <a:schemeClr val="accent1"/>
              </a:buClr>
            </a:pPr>
            <a:r>
              <a:rPr lang="en-US" dirty="0">
                <a:latin typeface="Oracle Sans Light" panose="020B0403020204020204" pitchFamily="34" charset="0"/>
                <a:cs typeface="Oracle Sans Light" panose="020B0403020204020204" pitchFamily="34" charset="0"/>
              </a:rPr>
              <a:t>Deployment, lifecycle, software updates, etc.</a:t>
            </a:r>
          </a:p>
          <a:p>
            <a:pPr lvl="1">
              <a:buClr>
                <a:schemeClr val="accent1"/>
              </a:buClr>
            </a:pPr>
            <a:r>
              <a:rPr lang="en-US" dirty="0">
                <a:latin typeface="Oracle Sans Light" panose="020B0403020204020204" pitchFamily="34" charset="0"/>
                <a:cs typeface="Oracle Sans Light" panose="020B0403020204020204" pitchFamily="34" charset="0"/>
              </a:rPr>
              <a:t>Customer just chooses database compute, storage, and region</a:t>
            </a:r>
          </a:p>
          <a:p>
            <a:pPr>
              <a:spcBef>
                <a:spcPts val="2400"/>
              </a:spcBef>
              <a:buClr>
                <a:schemeClr val="accent1"/>
              </a:buClr>
            </a:pPr>
            <a:r>
              <a:rPr lang="en-US" dirty="0">
                <a:latin typeface="Oracle Sans Light" panose="020B0403020204020204" pitchFamily="34" charset="0"/>
                <a:cs typeface="Oracle Sans Light" panose="020B0403020204020204" pitchFamily="34" charset="0"/>
              </a:rPr>
              <a:t>Elastic</a:t>
            </a:r>
          </a:p>
          <a:p>
            <a:pPr lvl="1">
              <a:buClr>
                <a:schemeClr val="accent1"/>
              </a:buClr>
            </a:pPr>
            <a:r>
              <a:rPr lang="en-US" b="1" dirty="0">
                <a:solidFill>
                  <a:schemeClr val="accent1"/>
                </a:solidFill>
                <a:latin typeface="Oracle Sans Light" panose="020B0403020204020204" pitchFamily="34" charset="0"/>
                <a:cs typeface="Oracle Sans Light" panose="020B0403020204020204" pitchFamily="34" charset="0"/>
              </a:rPr>
              <a:t>Low minimum size </a:t>
            </a:r>
            <a:r>
              <a:rPr lang="en-US" dirty="0">
                <a:latin typeface="Oracle Sans Light" panose="020B0403020204020204" pitchFamily="34" charset="0"/>
                <a:cs typeface="Oracle Sans Light" panose="020B0403020204020204" pitchFamily="34" charset="0"/>
              </a:rPr>
              <a:t>- 1 OCPU</a:t>
            </a:r>
          </a:p>
          <a:p>
            <a:pPr lvl="1">
              <a:buClr>
                <a:schemeClr val="accent1"/>
              </a:buClr>
            </a:pPr>
            <a:r>
              <a:rPr lang="en-US" b="1" dirty="0">
                <a:solidFill>
                  <a:schemeClr val="accent1"/>
                </a:solidFill>
                <a:latin typeface="Oracle Sans Light" panose="020B0403020204020204" pitchFamily="34" charset="0"/>
                <a:cs typeface="Oracle Sans Light" panose="020B0403020204020204" pitchFamily="34" charset="0"/>
              </a:rPr>
              <a:t>Low minimum time </a:t>
            </a:r>
            <a:r>
              <a:rPr lang="en-US" dirty="0">
                <a:latin typeface="Oracle Sans Light" panose="020B0403020204020204" pitchFamily="34" charset="0"/>
                <a:cs typeface="Oracle Sans Light" panose="020B0403020204020204" pitchFamily="34" charset="0"/>
              </a:rPr>
              <a:t>commitment - 1 hour</a:t>
            </a:r>
          </a:p>
          <a:p>
            <a:pPr lvl="1">
              <a:buClr>
                <a:schemeClr val="accent1"/>
              </a:buClr>
            </a:pPr>
            <a:r>
              <a:rPr lang="en-US" dirty="0">
                <a:latin typeface="Oracle Sans Light" panose="020B0403020204020204" pitchFamily="34" charset="0"/>
                <a:cs typeface="Oracle Sans Light" panose="020B0403020204020204" pitchFamily="34" charset="0"/>
              </a:rPr>
              <a:t>Automatically scales online </a:t>
            </a:r>
            <a:r>
              <a:rPr lang="en-US" b="1" dirty="0">
                <a:solidFill>
                  <a:schemeClr val="accent1"/>
                </a:solidFill>
                <a:latin typeface="Oracle Sans Light" panose="020B0403020204020204" pitchFamily="34" charset="0"/>
                <a:cs typeface="Oracle Sans Light" panose="020B0403020204020204" pitchFamily="34" charset="0"/>
              </a:rPr>
              <a:t>for true pay-per-use</a:t>
            </a:r>
          </a:p>
          <a:p>
            <a:pPr lvl="1">
              <a:buClr>
                <a:schemeClr val="accent1"/>
              </a:buClr>
            </a:pPr>
            <a:r>
              <a:rPr lang="en-US" dirty="0"/>
              <a:t>Any workload or Mix of Workloads Any Scale</a:t>
            </a:r>
          </a:p>
          <a:p>
            <a:endParaRPr lang="en-US" dirty="0"/>
          </a:p>
          <a:p>
            <a:r>
              <a:rPr lang="en-US" b="1" dirty="0"/>
              <a:t>Dedicated</a:t>
            </a:r>
          </a:p>
          <a:p>
            <a:endParaRPr lang="en-US" dirty="0"/>
          </a:p>
          <a:p>
            <a:pPr>
              <a:buClr>
                <a:schemeClr val="accent1"/>
              </a:buClr>
            </a:pPr>
            <a:r>
              <a:rPr lang="en-US" dirty="0">
                <a:latin typeface="Oracle Sans Light" panose="020B0403020204020204" pitchFamily="34" charset="0"/>
                <a:cs typeface="Oracle Sans Light" panose="020B0403020204020204" pitchFamily="34" charset="0"/>
              </a:rPr>
              <a:t>Provides your own </a:t>
            </a:r>
            <a:r>
              <a:rPr lang="en-US" b="1" dirty="0">
                <a:solidFill>
                  <a:schemeClr val="accent1"/>
                </a:solidFill>
                <a:latin typeface="Oracle Sans Light" panose="020B0403020204020204" pitchFamily="34" charset="0"/>
                <a:cs typeface="Oracle Sans Light" panose="020B0403020204020204" pitchFamily="34" charset="0"/>
              </a:rPr>
              <a:t>Database Cloud </a:t>
            </a:r>
            <a:r>
              <a:rPr lang="en-US" dirty="0">
                <a:latin typeface="Oracle Sans Light" panose="020B0403020204020204" pitchFamily="34" charset="0"/>
                <a:cs typeface="Oracle Sans Light" panose="020B0403020204020204" pitchFamily="34" charset="0"/>
              </a:rPr>
              <a:t>running on dedicated Exadata Infrastructure</a:t>
            </a:r>
          </a:p>
          <a:p>
            <a:pPr lvl="1" fontAlgn="t">
              <a:buClr>
                <a:schemeClr val="accent1"/>
              </a:buClr>
            </a:pPr>
            <a:r>
              <a:rPr lang="en-US" dirty="0">
                <a:latin typeface="Oracle Sans Light" panose="020B0403020204020204" pitchFamily="34" charset="0"/>
                <a:cs typeface="Oracle Sans Light" panose="020B0403020204020204" pitchFamily="34" charset="0"/>
              </a:rPr>
              <a:t>Runs “all” your databases - any size, scale, or criticality</a:t>
            </a:r>
          </a:p>
          <a:p>
            <a:pPr lvl="1" fontAlgn="t">
              <a:buClr>
                <a:schemeClr val="accent1"/>
              </a:buClr>
            </a:pPr>
            <a:r>
              <a:rPr lang="en-US" dirty="0">
                <a:latin typeface="Oracle Sans Light" panose="020B0403020204020204" pitchFamily="34" charset="0"/>
                <a:cs typeface="Oracle Sans Light" panose="020B0403020204020204" pitchFamily="34" charset="0"/>
              </a:rPr>
              <a:t>Consolidation, Cloud Transformation, Database as a service</a:t>
            </a:r>
          </a:p>
          <a:p>
            <a:pPr>
              <a:lnSpc>
                <a:spcPct val="150000"/>
              </a:lnSpc>
              <a:buClr>
                <a:schemeClr val="accent1"/>
              </a:buClr>
            </a:pPr>
            <a:r>
              <a:rPr lang="en-US" dirty="0">
                <a:latin typeface="Oracle Sans Light" panose="020B0403020204020204" pitchFamily="34" charset="0"/>
                <a:cs typeface="Oracle Sans Light" panose="020B0403020204020204" pitchFamily="34" charset="0"/>
              </a:rPr>
              <a:t>Highest </a:t>
            </a:r>
            <a:r>
              <a:rPr lang="en-US" b="1" dirty="0">
                <a:solidFill>
                  <a:schemeClr val="accent1"/>
                </a:solidFill>
                <a:latin typeface="Oracle Sans Light" panose="020B0403020204020204" pitchFamily="34" charset="0"/>
                <a:cs typeface="Oracle Sans Light" panose="020B0403020204020204" pitchFamily="34" charset="0"/>
              </a:rPr>
              <a:t>Isolation</a:t>
            </a:r>
            <a:endParaRPr lang="en-US" dirty="0">
              <a:solidFill>
                <a:schemeClr val="accent1"/>
              </a:solidFill>
              <a:latin typeface="Oracle Sans Light" panose="020B0403020204020204" pitchFamily="34" charset="0"/>
              <a:cs typeface="Oracle Sans Light" panose="020B0403020204020204" pitchFamily="34" charset="0"/>
            </a:endParaRPr>
          </a:p>
          <a:p>
            <a:pPr lvl="1" fontAlgn="t">
              <a:buClr>
                <a:schemeClr val="accent1"/>
              </a:buClr>
            </a:pPr>
            <a:r>
              <a:rPr lang="en-US" dirty="0">
                <a:latin typeface="Oracle Sans Light" panose="020B0403020204020204" pitchFamily="34" charset="0"/>
                <a:cs typeface="Oracle Sans Light" panose="020B0403020204020204" pitchFamily="34" charset="0"/>
              </a:rPr>
              <a:t>Runs inside </a:t>
            </a:r>
            <a:r>
              <a:rPr lang="en-US" b="1" dirty="0">
                <a:latin typeface="Oracle Sans Light" panose="020B0403020204020204" pitchFamily="34" charset="0"/>
                <a:cs typeface="Oracle Sans Light" panose="020B0403020204020204" pitchFamily="34" charset="0"/>
              </a:rPr>
              <a:t>Secure Isolation Zone </a:t>
            </a:r>
            <a:r>
              <a:rPr lang="en-US" dirty="0">
                <a:latin typeface="Oracle Sans Light" panose="020B0403020204020204" pitchFamily="34" charset="0"/>
                <a:cs typeface="Oracle Sans Light" panose="020B0403020204020204" pitchFamily="34" charset="0"/>
              </a:rPr>
              <a:t>for</a:t>
            </a:r>
            <a:r>
              <a:rPr lang="en-US" b="1" dirty="0">
                <a:latin typeface="Oracle Sans Light" panose="020B0403020204020204" pitchFamily="34" charset="0"/>
                <a:cs typeface="Oracle Sans Light" panose="020B0403020204020204" pitchFamily="34" charset="0"/>
              </a:rPr>
              <a:t> </a:t>
            </a:r>
            <a:r>
              <a:rPr lang="en-US" dirty="0">
                <a:latin typeface="Oracle Sans Light" panose="020B0403020204020204" pitchFamily="34" charset="0"/>
                <a:cs typeface="Oracle Sans Light" panose="020B0403020204020204" pitchFamily="34" charset="0"/>
              </a:rPr>
              <a:t>highest protection from other tenants</a:t>
            </a:r>
          </a:p>
          <a:p>
            <a:pPr lvl="1">
              <a:buClr>
                <a:schemeClr val="accent1"/>
              </a:buClr>
            </a:pPr>
            <a:r>
              <a:rPr lang="en-US" dirty="0">
                <a:latin typeface="Oracle Sans Light" panose="020B0403020204020204" pitchFamily="34" charset="0"/>
                <a:cs typeface="Oracle Sans Light" panose="020B0403020204020204" pitchFamily="34" charset="0"/>
              </a:rPr>
              <a:t>Configure multiple Exadatas or Container Databases for </a:t>
            </a:r>
            <a:br>
              <a:rPr lang="en-US" dirty="0">
                <a:latin typeface="Oracle Sans Light" panose="020B0403020204020204" pitchFamily="34" charset="0"/>
                <a:cs typeface="Oracle Sans Light" panose="020B0403020204020204" pitchFamily="34" charset="0"/>
              </a:rPr>
            </a:br>
            <a:r>
              <a:rPr lang="en-US" dirty="0">
                <a:latin typeface="Oracle Sans Light" panose="020B0403020204020204" pitchFamily="34" charset="0"/>
                <a:cs typeface="Oracle Sans Light" panose="020B0403020204020204" pitchFamily="34" charset="0"/>
              </a:rPr>
              <a:t>intra-company isolation</a:t>
            </a:r>
          </a:p>
          <a:p>
            <a:pPr>
              <a:lnSpc>
                <a:spcPct val="150000"/>
              </a:lnSpc>
              <a:buClr>
                <a:schemeClr val="accent1"/>
              </a:buClr>
            </a:pPr>
            <a:r>
              <a:rPr lang="en-US" dirty="0">
                <a:latin typeface="Oracle Sans Light" panose="020B0403020204020204" pitchFamily="34" charset="0"/>
                <a:cs typeface="Oracle Sans Light" panose="020B0403020204020204" pitchFamily="34" charset="0"/>
              </a:rPr>
              <a:t>Customizable </a:t>
            </a:r>
            <a:r>
              <a:rPr lang="en-US" b="1" dirty="0">
                <a:solidFill>
                  <a:schemeClr val="accent1"/>
                </a:solidFill>
                <a:latin typeface="Oracle Sans Light" panose="020B0403020204020204" pitchFamily="34" charset="0"/>
                <a:cs typeface="Oracle Sans Light" panose="020B0403020204020204" pitchFamily="34" charset="0"/>
              </a:rPr>
              <a:t>Operational Policies</a:t>
            </a:r>
          </a:p>
          <a:p>
            <a:pPr lvl="1">
              <a:buClr>
                <a:schemeClr val="accent1"/>
              </a:buClr>
            </a:pPr>
            <a:r>
              <a:rPr lang="en-US" dirty="0">
                <a:latin typeface="Oracle Sans Light" panose="020B0403020204020204" pitchFamily="34" charset="0"/>
                <a:cs typeface="Oracle Sans Light" panose="020B0403020204020204" pitchFamily="34" charset="0"/>
              </a:rPr>
              <a:t>Control of provisioning, updates, availability, densit</a:t>
            </a:r>
          </a:p>
          <a:p>
            <a:pPr lvl="1">
              <a:buClr>
                <a:schemeClr val="accent1"/>
              </a:buClr>
            </a:pPr>
            <a:endParaRPr lang="en-US" dirty="0"/>
          </a:p>
        </p:txBody>
      </p:sp>
      <p:sp>
        <p:nvSpPr>
          <p:cNvPr id="4" name="Slide Number Placeholder 3"/>
          <p:cNvSpPr>
            <a:spLocks noGrp="1"/>
          </p:cNvSpPr>
          <p:nvPr>
            <p:ph type="sldNum" sz="quarter" idx="5"/>
          </p:nvPr>
        </p:nvSpPr>
        <p:spPr/>
        <p:txBody>
          <a:bodyPr/>
          <a:lstStyle/>
          <a:p>
            <a:fld id="{146CC4F5-8BAE-8444-BCCC-0C2A7C2928B4}" type="slidenum">
              <a:rPr lang="en-US" smtClean="0"/>
              <a:pPr/>
              <a:t>17</a:t>
            </a:fld>
            <a:endParaRPr lang="en-US" dirty="0"/>
          </a:p>
        </p:txBody>
      </p:sp>
    </p:spTree>
    <p:extLst>
      <p:ext uri="{BB962C8B-B14F-4D97-AF65-F5344CB8AC3E}">
        <p14:creationId xmlns:p14="http://schemas.microsoft.com/office/powerpoint/2010/main" val="11422919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CC16FB-9D68-C74B-AABD-CDFC2ED74F24}" type="slidenum">
              <a:rPr lang="en-US" smtClean="0"/>
              <a:t>18</a:t>
            </a:fld>
            <a:endParaRPr lang="en-US" dirty="0"/>
          </a:p>
        </p:txBody>
      </p:sp>
    </p:spTree>
    <p:extLst>
      <p:ext uri="{BB962C8B-B14F-4D97-AF65-F5344CB8AC3E}">
        <p14:creationId xmlns:p14="http://schemas.microsoft.com/office/powerpoint/2010/main" val="19859243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387350"/>
            <a:ext cx="5257800" cy="2959100"/>
          </a:xfrm>
        </p:spPr>
      </p:sp>
      <p:sp>
        <p:nvSpPr>
          <p:cNvPr id="3" name="Notes Placeholder 2"/>
          <p:cNvSpPr>
            <a:spLocks noGrp="1"/>
          </p:cNvSpPr>
          <p:nvPr>
            <p:ph type="body" idx="1"/>
            <p:custDataLst>
              <p:tags r:id="rId1"/>
            </p:custDataLst>
          </p:nvPr>
        </p:nvSpPr>
        <p:spPr>
          <a:xfrm>
            <a:off x="388056" y="3558752"/>
            <a:ext cx="6208889" cy="5338128"/>
          </a:xfrm>
        </p:spPr>
        <p:txBody>
          <a:bodyPr>
            <a:normAutofit/>
          </a:bodyPr>
          <a:lstStyle/>
          <a:p>
            <a:pPr marL="0" indent="0">
              <a:buFontTx/>
              <a:buNone/>
            </a:pPr>
            <a:endParaRPr lang="en-US" baseline="0" dirty="0"/>
          </a:p>
        </p:txBody>
      </p:sp>
      <p:sp>
        <p:nvSpPr>
          <p:cNvPr id="4" name="Slide Number Placeholder 3"/>
          <p:cNvSpPr>
            <a:spLocks noGrp="1"/>
          </p:cNvSpPr>
          <p:nvPr>
            <p:ph type="sldNum" sz="quarter" idx="10"/>
          </p:nvPr>
        </p:nvSpPr>
        <p:spPr/>
        <p:txBody>
          <a:bodyPr/>
          <a:lstStyle/>
          <a:p>
            <a:pPr marL="0" marR="0" lvl="0" indent="0" algn="r" defTabSz="929579" rtl="0" eaLnBrk="1" fontAlgn="auto" latinLnBrk="0" hangingPunct="1">
              <a:lnSpc>
                <a:spcPct val="100000"/>
              </a:lnSpc>
              <a:spcBef>
                <a:spcPts val="0"/>
              </a:spcBef>
              <a:spcAft>
                <a:spcPts val="0"/>
              </a:spcAft>
              <a:buClrTx/>
              <a:buSzTx/>
              <a:buFontTx/>
              <a:buNone/>
              <a:tabLst/>
              <a:defRPr/>
            </a:pPr>
            <a:fld id="{8C72D9AE-7182-4680-8F79-479C4181FF0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29579"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35582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381000"/>
            <a:ext cx="4572000" cy="25733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583123-62C9-4AC6-9A69-6E03EC75D9E8}" type="slidenum">
              <a:rPr lang="en-US" smtClean="0"/>
              <a:t>20</a:t>
            </a:fld>
            <a:endParaRPr lang="en-US"/>
          </a:p>
        </p:txBody>
      </p:sp>
    </p:spTree>
    <p:extLst>
      <p:ext uri="{BB962C8B-B14F-4D97-AF65-F5344CB8AC3E}">
        <p14:creationId xmlns:p14="http://schemas.microsoft.com/office/powerpoint/2010/main" val="35784574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was a lot of APEX at Oracle OpenWorld</a:t>
            </a:r>
          </a:p>
          <a:p>
            <a:endParaRPr lang="en-US" dirty="0"/>
          </a:p>
          <a:p>
            <a:r>
              <a:rPr lang="en-US" dirty="0"/>
              <a:t>Not only did we have our demo area (now called “The Exchange”) which was busy throughout the conference</a:t>
            </a:r>
          </a:p>
          <a:p>
            <a:endParaRPr lang="en-US" dirty="0"/>
          </a:p>
          <a:p>
            <a:r>
              <a:rPr lang="en-US" dirty="0"/>
              <a:t>14 APEX related conference session, which for OOW isn’t bad.</a:t>
            </a:r>
          </a:p>
          <a:p>
            <a:r>
              <a:rPr lang="en-US" dirty="0"/>
              <a:t>4 Hands On Labs</a:t>
            </a:r>
          </a:p>
          <a:p>
            <a:endParaRPr lang="en-US" dirty="0"/>
          </a:p>
          <a:p>
            <a:r>
              <a:rPr lang="en-US" dirty="0"/>
              <a:t>Numerous “Zip Labs” and Drop-in Labs</a:t>
            </a:r>
          </a:p>
          <a:p>
            <a:endParaRPr lang="en-US" dirty="0"/>
          </a:p>
          <a:p>
            <a:r>
              <a:rPr lang="en-US" dirty="0"/>
              <a:t>I saw the first APEX-branded booth at Oracle OpenWorld, that was from Database Consulting from Poland.</a:t>
            </a:r>
          </a:p>
        </p:txBody>
      </p:sp>
      <p:sp>
        <p:nvSpPr>
          <p:cNvPr id="4" name="Slide Number Placeholder 3"/>
          <p:cNvSpPr>
            <a:spLocks noGrp="1"/>
          </p:cNvSpPr>
          <p:nvPr>
            <p:ph type="sldNum" sz="quarter" idx="5"/>
          </p:nvPr>
        </p:nvSpPr>
        <p:spPr/>
        <p:txBody>
          <a:bodyPr/>
          <a:lstStyle/>
          <a:p>
            <a:fld id="{DACC16FB-9D68-C74B-AABD-CDFC2ED74F24}" type="slidenum">
              <a:rPr lang="en-US" smtClean="0"/>
              <a:t>21</a:t>
            </a:fld>
            <a:endParaRPr lang="en-US"/>
          </a:p>
        </p:txBody>
      </p:sp>
    </p:spTree>
    <p:extLst>
      <p:ext uri="{BB962C8B-B14F-4D97-AF65-F5344CB8AC3E}">
        <p14:creationId xmlns:p14="http://schemas.microsoft.com/office/powerpoint/2010/main" val="12348087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381000"/>
            <a:ext cx="4572000" cy="25733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583123-62C9-4AC6-9A69-6E03EC75D9E8}" type="slidenum">
              <a:rPr lang="en-US" smtClean="0"/>
              <a:t>22</a:t>
            </a:fld>
            <a:endParaRPr lang="en-US"/>
          </a:p>
        </p:txBody>
      </p:sp>
    </p:spTree>
    <p:extLst>
      <p:ext uri="{BB962C8B-B14F-4D97-AF65-F5344CB8AC3E}">
        <p14:creationId xmlns:p14="http://schemas.microsoft.com/office/powerpoint/2010/main" val="19420970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was *THE* big announcement for us at OOW.</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As you know, we have offered </a:t>
            </a:r>
            <a:r>
              <a:rPr lang="en-US" dirty="0" err="1"/>
              <a:t>apex.oracle.com</a:t>
            </a:r>
            <a:r>
              <a:rPr lang="en-US" dirty="0"/>
              <a:t> on the Internet since 2002.  You make it easy for people to try your technology, and they will come.  We get 3,000 people a week today sign up on </a:t>
            </a:r>
            <a:r>
              <a:rPr lang="en-US" dirty="0" err="1"/>
              <a:t>apex.oracle.com</a:t>
            </a:r>
            <a:r>
              <a:rPr lang="en-US" dirty="0"/>
              <a: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But </a:t>
            </a:r>
            <a:r>
              <a:rPr lang="en-US" dirty="0" err="1"/>
              <a:t>apex.oracle.com</a:t>
            </a:r>
            <a:r>
              <a:rPr lang="en-US" dirty="0"/>
              <a:t> is limited.  And it’s not ”real” Cloud.  This is real.</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Free Tier is perpetually free.  Free for as long as you use it.</a:t>
            </a:r>
          </a:p>
          <a:p>
            <a:pPr marL="171450" indent="-171450">
              <a:buFont typeface="Arial" panose="020B0604020202020204" pitchFamily="34" charset="0"/>
              <a:buChar char="•"/>
            </a:pPr>
            <a:r>
              <a:rPr lang="en-US" dirty="0"/>
              <a:t>I don’t believe there is anything preventing someone from deploying their production apps there.  Obviously, no SLA.  No Support.  But it’s free, as in beer.</a:t>
            </a:r>
          </a:p>
          <a:p>
            <a:pPr marL="171450" indent="-171450">
              <a:buFont typeface="Arial" panose="020B0604020202020204" pitchFamily="34" charset="0"/>
              <a:buChar char="•"/>
            </a:pPr>
            <a:r>
              <a:rPr lang="en-US" dirty="0"/>
              <a:t>And in the past, Oracle may have been a bit miserly when it comes to letting people use our technology for free.</a:t>
            </a:r>
          </a:p>
          <a:p>
            <a:pPr marL="171450" indent="-171450">
              <a:buFont typeface="Arial" panose="020B0604020202020204" pitchFamily="34" charset="0"/>
              <a:buChar char="•"/>
            </a:pPr>
            <a:r>
              <a:rPr lang="en-US" dirty="0"/>
              <a:t>The original Database XE (the free version of Oracle) was stripped down.  The latest XE is full featured.</a:t>
            </a:r>
          </a:p>
          <a:p>
            <a:pPr marL="171450" indent="-171450">
              <a:buFont typeface="Arial" panose="020B0604020202020204" pitchFamily="34" charset="0"/>
              <a:buChar char="•"/>
            </a:pPr>
            <a:r>
              <a:rPr lang="en-US" dirty="0"/>
              <a:t>This Autonomous Database is full featured, and includes countless options.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As Larry Ellison said – this is our best stuff.  It’s not stripped down.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 see this as a huge enabler for the APEX community, for new developers, for hobbyists, for user groups, for meetup groups, for anyone.</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DACC16FB-9D68-C74B-AABD-CDFC2ED74F24}" type="slidenum">
              <a:rPr lang="en-US" smtClean="0"/>
              <a:t>23</a:t>
            </a:fld>
            <a:endParaRPr lang="en-US"/>
          </a:p>
        </p:txBody>
      </p:sp>
    </p:spTree>
    <p:extLst>
      <p:ext uri="{BB962C8B-B14F-4D97-AF65-F5344CB8AC3E}">
        <p14:creationId xmlns:p14="http://schemas.microsoft.com/office/powerpoint/2010/main" val="36896121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CC16FB-9D68-C74B-AABD-CDFC2ED74F24}" type="slidenum">
              <a:rPr lang="en-US" smtClean="0"/>
              <a:t>4</a:t>
            </a:fld>
            <a:endParaRPr lang="en-US"/>
          </a:p>
        </p:txBody>
      </p:sp>
    </p:spTree>
    <p:extLst>
      <p:ext uri="{BB962C8B-B14F-4D97-AF65-F5344CB8AC3E}">
        <p14:creationId xmlns:p14="http://schemas.microsoft.com/office/powerpoint/2010/main" val="42358594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DACC16FB-9D68-C74B-AABD-CDFC2ED74F24}" type="slidenum">
              <a:rPr lang="en-US" smtClean="0"/>
              <a:t>24</a:t>
            </a:fld>
            <a:endParaRPr lang="en-US"/>
          </a:p>
        </p:txBody>
      </p:sp>
    </p:spTree>
    <p:extLst>
      <p:ext uri="{BB962C8B-B14F-4D97-AF65-F5344CB8AC3E}">
        <p14:creationId xmlns:p14="http://schemas.microsoft.com/office/powerpoint/2010/main" val="21446698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go to this URL to learn more and sign up for the Oracle Cloud Free Tier</a:t>
            </a:r>
          </a:p>
        </p:txBody>
      </p:sp>
      <p:sp>
        <p:nvSpPr>
          <p:cNvPr id="4" name="Slide Number Placeholder 3"/>
          <p:cNvSpPr>
            <a:spLocks noGrp="1"/>
          </p:cNvSpPr>
          <p:nvPr>
            <p:ph type="sldNum" sz="quarter" idx="5"/>
          </p:nvPr>
        </p:nvSpPr>
        <p:spPr/>
        <p:txBody>
          <a:bodyPr/>
          <a:lstStyle/>
          <a:p>
            <a:fld id="{DACC16FB-9D68-C74B-AABD-CDFC2ED74F24}" type="slidenum">
              <a:rPr lang="en-US" smtClean="0"/>
              <a:t>25</a:t>
            </a:fld>
            <a:endParaRPr lang="en-US"/>
          </a:p>
        </p:txBody>
      </p:sp>
    </p:spTree>
    <p:extLst>
      <p:ext uri="{BB962C8B-B14F-4D97-AF65-F5344CB8AC3E}">
        <p14:creationId xmlns:p14="http://schemas.microsoft.com/office/powerpoint/2010/main" val="2546463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381000"/>
            <a:ext cx="4572000" cy="25733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583123-62C9-4AC6-9A69-6E03EC75D9E8}" type="slidenum">
              <a:rPr lang="en-US" smtClean="0"/>
              <a:t>26</a:t>
            </a:fld>
            <a:endParaRPr lang="en-US"/>
          </a:p>
        </p:txBody>
      </p:sp>
    </p:spTree>
    <p:extLst>
      <p:ext uri="{BB962C8B-B14F-4D97-AF65-F5344CB8AC3E}">
        <p14:creationId xmlns:p14="http://schemas.microsoft.com/office/powerpoint/2010/main" val="20758069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381000"/>
            <a:ext cx="4572000" cy="25733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583123-62C9-4AC6-9A69-6E03EC75D9E8}" type="slidenum">
              <a:rPr lang="en-US" smtClean="0"/>
              <a:t>28</a:t>
            </a:fld>
            <a:endParaRPr lang="en-US"/>
          </a:p>
        </p:txBody>
      </p:sp>
    </p:spTree>
    <p:extLst>
      <p:ext uri="{BB962C8B-B14F-4D97-AF65-F5344CB8AC3E}">
        <p14:creationId xmlns:p14="http://schemas.microsoft.com/office/powerpoint/2010/main" val="24343653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CC16FB-9D68-C74B-AABD-CDFC2ED74F24}" type="slidenum">
              <a:rPr lang="en-US" smtClean="0"/>
              <a:t>31</a:t>
            </a:fld>
            <a:endParaRPr lang="en-US"/>
          </a:p>
        </p:txBody>
      </p:sp>
    </p:spTree>
    <p:extLst>
      <p:ext uri="{BB962C8B-B14F-4D97-AF65-F5344CB8AC3E}">
        <p14:creationId xmlns:p14="http://schemas.microsoft.com/office/powerpoint/2010/main" val="713174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CC16FB-9D68-C74B-AABD-CDFC2ED74F24}" type="slidenum">
              <a:rPr lang="en-US" smtClean="0"/>
              <a:t>36</a:t>
            </a:fld>
            <a:endParaRPr lang="en-US"/>
          </a:p>
        </p:txBody>
      </p:sp>
    </p:spTree>
    <p:extLst>
      <p:ext uri="{BB962C8B-B14F-4D97-AF65-F5344CB8AC3E}">
        <p14:creationId xmlns:p14="http://schemas.microsoft.com/office/powerpoint/2010/main" val="1612122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DACC16FB-9D68-C74B-AABD-CDFC2ED74F24}" type="slidenum">
              <a:rPr lang="en-US" smtClean="0"/>
              <a:t>5</a:t>
            </a:fld>
            <a:endParaRPr lang="en-US"/>
          </a:p>
        </p:txBody>
      </p:sp>
    </p:spTree>
    <p:extLst>
      <p:ext uri="{BB962C8B-B14F-4D97-AF65-F5344CB8AC3E}">
        <p14:creationId xmlns:p14="http://schemas.microsoft.com/office/powerpoint/2010/main" val="754897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DACC16FB-9D68-C74B-AABD-CDFC2ED74F24}" type="slidenum">
              <a:rPr lang="en-US" smtClean="0"/>
              <a:t>6</a:t>
            </a:fld>
            <a:endParaRPr lang="en-US"/>
          </a:p>
        </p:txBody>
      </p:sp>
    </p:spTree>
    <p:extLst>
      <p:ext uri="{BB962C8B-B14F-4D97-AF65-F5344CB8AC3E}">
        <p14:creationId xmlns:p14="http://schemas.microsoft.com/office/powerpoint/2010/main" val="4102470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DACC16FB-9D68-C74B-AABD-CDFC2ED74F24}" type="slidenum">
              <a:rPr lang="en-US" smtClean="0"/>
              <a:t>7</a:t>
            </a:fld>
            <a:endParaRPr lang="en-US"/>
          </a:p>
        </p:txBody>
      </p:sp>
    </p:spTree>
    <p:extLst>
      <p:ext uri="{BB962C8B-B14F-4D97-AF65-F5344CB8AC3E}">
        <p14:creationId xmlns:p14="http://schemas.microsoft.com/office/powerpoint/2010/main" val="17958314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those who don’t know, Oracle OpenWorld is the annual Oracle conference held in beautiful downtown San Francisco.</a:t>
            </a:r>
          </a:p>
          <a:p>
            <a:r>
              <a:rPr lang="en-US" dirty="0"/>
              <a:t>There were tens of thousands of attendees from around the globe.</a:t>
            </a:r>
          </a:p>
        </p:txBody>
      </p:sp>
      <p:sp>
        <p:nvSpPr>
          <p:cNvPr id="4" name="Slide Number Placeholder 3"/>
          <p:cNvSpPr>
            <a:spLocks noGrp="1"/>
          </p:cNvSpPr>
          <p:nvPr>
            <p:ph type="sldNum" sz="quarter" idx="5"/>
          </p:nvPr>
        </p:nvSpPr>
        <p:spPr/>
        <p:txBody>
          <a:bodyPr/>
          <a:lstStyle/>
          <a:p>
            <a:fld id="{DACC16FB-9D68-C74B-AABD-CDFC2ED74F24}" type="slidenum">
              <a:rPr lang="en-US" smtClean="0"/>
              <a:t>9</a:t>
            </a:fld>
            <a:endParaRPr lang="en-US"/>
          </a:p>
        </p:txBody>
      </p:sp>
    </p:spTree>
    <p:extLst>
      <p:ext uri="{BB962C8B-B14F-4D97-AF65-F5344CB8AC3E}">
        <p14:creationId xmlns:p14="http://schemas.microsoft.com/office/powerpoint/2010/main" val="21798466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Andy Mendelsohn, the Executive Vice President of the Database division delivered his keynote address.</a:t>
            </a:r>
          </a:p>
          <a:p>
            <a:r>
              <a:rPr lang="en-US" dirty="0"/>
              <a:t>In past years, we were thrilled to get a bullet point on one of his slides, but instead, they did an APEX demo during his keynote.  Which was great.</a:t>
            </a:r>
          </a:p>
          <a:p>
            <a:r>
              <a:rPr lang="en-US" dirty="0"/>
              <a:t>And you’re looking at how close I could get to the keynote.  I was closed out and had to watch in a lobby.  </a:t>
            </a:r>
          </a:p>
          <a:p>
            <a:r>
              <a:rPr lang="en-US" dirty="0"/>
              <a:t>I think the theater sat close to 1,000 people.</a:t>
            </a:r>
          </a:p>
          <a:p>
            <a:endParaRPr lang="en-US" dirty="0"/>
          </a:p>
          <a:p>
            <a:r>
              <a:rPr lang="en-US" dirty="0"/>
              <a:t>Enterprise Data Management and the Oracle Database is back!</a:t>
            </a:r>
          </a:p>
          <a:p>
            <a:endParaRPr lang="en-US" dirty="0"/>
          </a:p>
          <a:p>
            <a:r>
              <a:rPr lang="en-US" dirty="0"/>
              <a:t>So let’s get to some of the announcements.</a:t>
            </a:r>
          </a:p>
        </p:txBody>
      </p:sp>
      <p:sp>
        <p:nvSpPr>
          <p:cNvPr id="4" name="Slide Number Placeholder 3"/>
          <p:cNvSpPr>
            <a:spLocks noGrp="1"/>
          </p:cNvSpPr>
          <p:nvPr>
            <p:ph type="sldNum" sz="quarter" idx="5"/>
          </p:nvPr>
        </p:nvSpPr>
        <p:spPr/>
        <p:txBody>
          <a:bodyPr/>
          <a:lstStyle/>
          <a:p>
            <a:fld id="{DACC16FB-9D68-C74B-AABD-CDFC2ED74F24}" type="slidenum">
              <a:rPr lang="en-US" smtClean="0"/>
              <a:t>10</a:t>
            </a:fld>
            <a:endParaRPr lang="en-US"/>
          </a:p>
        </p:txBody>
      </p:sp>
    </p:spTree>
    <p:extLst>
      <p:ext uri="{BB962C8B-B14F-4D97-AF65-F5344CB8AC3E}">
        <p14:creationId xmlns:p14="http://schemas.microsoft.com/office/powerpoint/2010/main" val="18391818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CC16FB-9D68-C74B-AABD-CDFC2ED74F24}" type="slidenum">
              <a:rPr lang="en-US" smtClean="0"/>
              <a:t>11</a:t>
            </a:fld>
            <a:endParaRPr lang="en-US"/>
          </a:p>
        </p:txBody>
      </p:sp>
    </p:spTree>
    <p:extLst>
      <p:ext uri="{BB962C8B-B14F-4D97-AF65-F5344CB8AC3E}">
        <p14:creationId xmlns:p14="http://schemas.microsoft.com/office/powerpoint/2010/main" val="17470820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CC16FB-9D68-C74B-AABD-CDFC2ED74F24}" type="slidenum">
              <a:rPr lang="en-US" smtClean="0"/>
              <a:t>12</a:t>
            </a:fld>
            <a:endParaRPr lang="en-US"/>
          </a:p>
        </p:txBody>
      </p:sp>
    </p:spTree>
    <p:extLst>
      <p:ext uri="{BB962C8B-B14F-4D97-AF65-F5344CB8AC3E}">
        <p14:creationId xmlns:p14="http://schemas.microsoft.com/office/powerpoint/2010/main" val="18634550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23.sv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24.png"/><Relationship Id="rId4"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2.xml"/><Relationship Id="rId4" Type="http://schemas.openxmlformats.org/officeDocument/2006/relationships/image" Target="../media/image24.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12.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jp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www.oracle.com/investor" TargetMode="External"/><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2.jp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www.oracle.com/investor" TargetMode="External"/><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2.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OOW Theme Slide">
    <p:spTree>
      <p:nvGrpSpPr>
        <p:cNvPr id="1" name=""/>
        <p:cNvGrpSpPr/>
        <p:nvPr/>
      </p:nvGrpSpPr>
      <p:grpSpPr>
        <a:xfrm>
          <a:off x="0" y="0"/>
          <a:ext cx="0" cy="0"/>
          <a:chOff x="0" y="0"/>
          <a:chExt cx="0" cy="0"/>
        </a:xfrm>
      </p:grpSpPr>
      <p:pic>
        <p:nvPicPr>
          <p:cNvPr id="12" name="Picture 11" descr="A picture containing container, basket&#10;&#10;Description automatically generated">
            <a:extLst>
              <a:ext uri="{FF2B5EF4-FFF2-40B4-BE49-F238E27FC236}">
                <a16:creationId xmlns:a16="http://schemas.microsoft.com/office/drawing/2014/main" id="{E41EF51B-5365-4A3A-A026-8C938E25026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7098"/>
          <a:stretch/>
        </p:blipFill>
        <p:spPr>
          <a:xfrm>
            <a:off x="3622158" y="213908"/>
            <a:ext cx="8569842" cy="3855582"/>
          </a:xfrm>
          <a:prstGeom prst="rect">
            <a:avLst/>
          </a:prstGeom>
        </p:spPr>
      </p:pic>
      <p:pic>
        <p:nvPicPr>
          <p:cNvPr id="14" name="Picture 13" descr="A picture containing music, black&#10;&#10;Description automatically generated">
            <a:extLst>
              <a:ext uri="{FF2B5EF4-FFF2-40B4-BE49-F238E27FC236}">
                <a16:creationId xmlns:a16="http://schemas.microsoft.com/office/drawing/2014/main" id="{FA9D9C0C-1303-4BC2-865B-D87B14FAE18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45802" r="1"/>
          <a:stretch/>
        </p:blipFill>
        <p:spPr>
          <a:xfrm>
            <a:off x="0" y="2834218"/>
            <a:ext cx="2399387" cy="1649788"/>
          </a:xfrm>
          <a:prstGeom prst="rect">
            <a:avLst/>
          </a:prstGeom>
        </p:spPr>
      </p:pic>
      <p:sp>
        <p:nvSpPr>
          <p:cNvPr id="15" name="Rectangle 14">
            <a:extLst>
              <a:ext uri="{FF2B5EF4-FFF2-40B4-BE49-F238E27FC236}">
                <a16:creationId xmlns:a16="http://schemas.microsoft.com/office/drawing/2014/main" id="{5D67E56D-4C0D-454A-AEE8-2349559EAAB5}"/>
              </a:ext>
            </a:extLst>
          </p:cNvPr>
          <p:cNvSpPr/>
          <p:nvPr userDrawn="1"/>
        </p:nvSpPr>
        <p:spPr>
          <a:xfrm>
            <a:off x="1064732" y="5749068"/>
            <a:ext cx="310896" cy="365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20CA049-1897-4D90-9AE0-24E2DD7B6708}"/>
              </a:ext>
            </a:extLst>
          </p:cNvPr>
          <p:cNvSpPr/>
          <p:nvPr userDrawn="1"/>
        </p:nvSpPr>
        <p:spPr>
          <a:xfrm>
            <a:off x="10266201" y="4884559"/>
            <a:ext cx="261122" cy="532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0F07EA7-8031-4F08-9F37-BB74DCEC1CDF}"/>
              </a:ext>
            </a:extLst>
          </p:cNvPr>
          <p:cNvSpPr/>
          <p:nvPr userDrawn="1"/>
        </p:nvSpPr>
        <p:spPr>
          <a:xfrm>
            <a:off x="11350323" y="5492391"/>
            <a:ext cx="100826" cy="573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D2F3B2F-BA9B-4050-8B8E-FEF77DEB4768}"/>
              </a:ext>
            </a:extLst>
          </p:cNvPr>
          <p:cNvSpPr/>
          <p:nvPr userDrawn="1"/>
        </p:nvSpPr>
        <p:spPr>
          <a:xfrm>
            <a:off x="10855632" y="4638361"/>
            <a:ext cx="643642" cy="573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F82DD56-E093-444B-B3D1-34399747448D}"/>
              </a:ext>
            </a:extLst>
          </p:cNvPr>
          <p:cNvSpPr/>
          <p:nvPr userDrawn="1"/>
        </p:nvSpPr>
        <p:spPr>
          <a:xfrm>
            <a:off x="10656361" y="4884559"/>
            <a:ext cx="101516" cy="532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D9CD23F-B20E-499B-9C1E-B99F1B32803A}"/>
              </a:ext>
            </a:extLst>
          </p:cNvPr>
          <p:cNvSpPr/>
          <p:nvPr userDrawn="1"/>
        </p:nvSpPr>
        <p:spPr>
          <a:xfrm>
            <a:off x="11356270" y="5494436"/>
            <a:ext cx="101516" cy="532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3416971-0881-624B-9629-5D3B8A3C4867}"/>
              </a:ext>
            </a:extLst>
          </p:cNvPr>
          <p:cNvSpPr/>
          <p:nvPr userDrawn="1"/>
        </p:nvSpPr>
        <p:spPr>
          <a:xfrm>
            <a:off x="896171" y="4167200"/>
            <a:ext cx="7596951" cy="923330"/>
          </a:xfrm>
          <a:prstGeom prst="rect">
            <a:avLst/>
          </a:prstGeom>
        </p:spPr>
        <p:txBody>
          <a:bodyPr wrap="none">
            <a:spAutoFit/>
          </a:bodyPr>
          <a:lstStyle/>
          <a:p>
            <a:r>
              <a:rPr kumimoji="0" lang="en-US" sz="5400" b="0" i="0" u="none" strike="noStrike" kern="1200" cap="none" spc="0" normalizeH="0" baseline="0" noProof="0" dirty="0">
                <a:ln>
                  <a:noFill/>
                </a:ln>
                <a:solidFill>
                  <a:srgbClr val="423736"/>
                </a:solidFill>
                <a:effectLst/>
                <a:uLnTx/>
                <a:uFillTx/>
                <a:latin typeface="Georgia" panose="02040502050405020303" pitchFamily="18" charset="0"/>
                <a:ea typeface="+mj-ea"/>
                <a:cs typeface="Oracle Sans" panose="020B0503020204020204" pitchFamily="34" charset="0"/>
              </a:rPr>
              <a:t>Oracle OpenWorld 2019</a:t>
            </a:r>
            <a:endParaRPr lang="en-US" sz="2400" dirty="0"/>
          </a:p>
        </p:txBody>
      </p:sp>
      <p:sp>
        <p:nvSpPr>
          <p:cNvPr id="6" name="Rectangle 5">
            <a:extLst>
              <a:ext uri="{FF2B5EF4-FFF2-40B4-BE49-F238E27FC236}">
                <a16:creationId xmlns:a16="http://schemas.microsoft.com/office/drawing/2014/main" id="{1E9E44B1-5658-904C-B93E-80423956EC91}"/>
              </a:ext>
            </a:extLst>
          </p:cNvPr>
          <p:cNvSpPr/>
          <p:nvPr userDrawn="1"/>
        </p:nvSpPr>
        <p:spPr>
          <a:xfrm>
            <a:off x="967054" y="5123049"/>
            <a:ext cx="3229730" cy="376706"/>
          </a:xfrm>
          <a:prstGeom prst="rect">
            <a:avLst/>
          </a:prstGeom>
        </p:spPr>
        <p:txBody>
          <a:bodyPr wrap="non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600" normalizeH="0" baseline="0" noProof="0" dirty="0">
                <a:ln>
                  <a:noFill/>
                </a:ln>
                <a:solidFill>
                  <a:schemeClr val="accent2"/>
                </a:solidFill>
                <a:effectLst/>
                <a:uLnTx/>
                <a:uFillTx/>
                <a:latin typeface="Oracle Sans" panose="020B0503020204020204" pitchFamily="34" charset="0"/>
                <a:ea typeface="+mn-ea"/>
                <a:cs typeface="Oracle Sans" panose="020B0503020204020204" pitchFamily="34" charset="0"/>
              </a:rPr>
              <a:t>SAN FRANCISCO</a:t>
            </a:r>
          </a:p>
        </p:txBody>
      </p:sp>
      <p:sp>
        <p:nvSpPr>
          <p:cNvPr id="2" name="Footer Placeholder 1">
            <a:extLst>
              <a:ext uri="{FF2B5EF4-FFF2-40B4-BE49-F238E27FC236}">
                <a16:creationId xmlns:a16="http://schemas.microsoft.com/office/drawing/2014/main" id="{83D19E42-11AE-F941-BFB0-DD0EE4B85C66}"/>
              </a:ext>
            </a:extLst>
          </p:cNvPr>
          <p:cNvSpPr>
            <a:spLocks noGrp="1"/>
          </p:cNvSpPr>
          <p:nvPr>
            <p:ph type="ftr" sz="quarter" idx="10"/>
          </p:nvPr>
        </p:nvSpPr>
        <p:spPr>
          <a:xfrm>
            <a:off x="1064732" y="6514977"/>
            <a:ext cx="6542105" cy="365125"/>
          </a:xfrm>
        </p:spPr>
        <p:txBody>
          <a:bodyPr/>
          <a:lstStyle/>
          <a:p>
            <a:r>
              <a:rPr lang="en-US" sz="800" dirty="0"/>
              <a:t>Copyright © 2019 Oracle and/or its affiliates.</a:t>
            </a:r>
          </a:p>
        </p:txBody>
      </p:sp>
      <p:pic>
        <p:nvPicPr>
          <p:cNvPr id="22" name="Picture 21">
            <a:extLst>
              <a:ext uri="{FF2B5EF4-FFF2-40B4-BE49-F238E27FC236}">
                <a16:creationId xmlns:a16="http://schemas.microsoft.com/office/drawing/2014/main" id="{55820567-1F70-5947-96EB-0B1A86AC3BF8}"/>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11437197" y="6356350"/>
            <a:ext cx="501650" cy="501650"/>
          </a:xfrm>
          <a:prstGeom prst="rect">
            <a:avLst/>
          </a:prstGeom>
        </p:spPr>
      </p:pic>
    </p:spTree>
    <p:extLst>
      <p:ext uri="{BB962C8B-B14F-4D97-AF65-F5344CB8AC3E}">
        <p14:creationId xmlns:p14="http://schemas.microsoft.com/office/powerpoint/2010/main" val="613882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1_OOW Section Divider 2">
    <p:spTree>
      <p:nvGrpSpPr>
        <p:cNvPr id="1" name=""/>
        <p:cNvGrpSpPr/>
        <p:nvPr/>
      </p:nvGrpSpPr>
      <p:grpSpPr>
        <a:xfrm>
          <a:off x="0" y="0"/>
          <a:ext cx="0" cy="0"/>
          <a:chOff x="0" y="0"/>
          <a:chExt cx="0" cy="0"/>
        </a:xfrm>
      </p:grpSpPr>
      <p:pic>
        <p:nvPicPr>
          <p:cNvPr id="5" name="Picture 4" descr="A close up of an animal&#10;&#10;Description automatically generated">
            <a:extLst>
              <a:ext uri="{FF2B5EF4-FFF2-40B4-BE49-F238E27FC236}">
                <a16:creationId xmlns:a16="http://schemas.microsoft.com/office/drawing/2014/main" id="{EFB9E9CD-D1E8-2941-B6E9-04C71E3BFC82}"/>
              </a:ext>
            </a:extLst>
          </p:cNvPr>
          <p:cNvPicPr>
            <a:picLocks noChangeAspect="1"/>
          </p:cNvPicPr>
          <p:nvPr userDrawn="1"/>
        </p:nvPicPr>
        <p:blipFill rotWithShape="1">
          <a:blip r:embed="rId2" cstate="print">
            <a:alphaModFix amt="20000"/>
            <a:extLst>
              <a:ext uri="{28A0092B-C50C-407E-A947-70E740481C1C}">
                <a14:useLocalDpi xmlns:a14="http://schemas.microsoft.com/office/drawing/2010/main"/>
              </a:ext>
            </a:extLst>
          </a:blip>
          <a:srcRect/>
          <a:stretch/>
        </p:blipFill>
        <p:spPr>
          <a:xfrm>
            <a:off x="6337183" y="4500749"/>
            <a:ext cx="5854818" cy="2357251"/>
          </a:xfrm>
          <a:prstGeom prst="rect">
            <a:avLst/>
          </a:prstGeom>
        </p:spPr>
      </p:pic>
      <p:pic>
        <p:nvPicPr>
          <p:cNvPr id="8" name="Picture 7">
            <a:extLst>
              <a:ext uri="{FF2B5EF4-FFF2-40B4-BE49-F238E27FC236}">
                <a16:creationId xmlns:a16="http://schemas.microsoft.com/office/drawing/2014/main" id="{D80E6547-E553-8B4C-B613-A55206049B2C}"/>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2192000" cy="254000"/>
          </a:xfrm>
          <a:prstGeom prst="rect">
            <a:avLst/>
          </a:prstGeom>
        </p:spPr>
      </p:pic>
      <p:sp>
        <p:nvSpPr>
          <p:cNvPr id="2" name="Title 1">
            <a:extLst>
              <a:ext uri="{FF2B5EF4-FFF2-40B4-BE49-F238E27FC236}">
                <a16:creationId xmlns:a16="http://schemas.microsoft.com/office/drawing/2014/main" id="{607B599F-269A-4E45-BB4E-31A49D2385EB}"/>
              </a:ext>
            </a:extLst>
          </p:cNvPr>
          <p:cNvSpPr>
            <a:spLocks noGrp="1"/>
          </p:cNvSpPr>
          <p:nvPr>
            <p:ph type="title" hasCustomPrompt="1"/>
          </p:nvPr>
        </p:nvSpPr>
        <p:spPr>
          <a:xfrm>
            <a:off x="768096" y="675861"/>
            <a:ext cx="7629454" cy="2091701"/>
          </a:xfrm>
        </p:spPr>
        <p:txBody>
          <a:bodyPr vert="horz" lIns="0" tIns="45720" rIns="0" bIns="45720" rtlCol="0" anchor="b">
            <a:normAutofit/>
          </a:bodyPr>
          <a:lstStyle>
            <a:lvl1pPr>
              <a:defRPr lang="en-US" sz="4400">
                <a:latin typeface="Oracle Sans Extra Bold" panose="020B0803020204020204" pitchFamily="34" charset="0"/>
                <a:ea typeface="+mn-ea"/>
                <a:cs typeface="Oracle Sans Extra Bold" panose="020B0803020204020204" pitchFamily="34" charset="0"/>
              </a:defRPr>
            </a:lvl1pPr>
          </a:lstStyle>
          <a:p>
            <a:pPr marL="0" lvl="0" indent="0">
              <a:spcBef>
                <a:spcPts val="1000"/>
              </a:spcBef>
              <a:buFont typeface="Arial" panose="020B0604020202020204" pitchFamily="34" charset="0"/>
            </a:pPr>
            <a:r>
              <a:rPr lang="en-US" dirty="0"/>
              <a:t>Headline</a:t>
            </a:r>
          </a:p>
        </p:txBody>
      </p:sp>
      <p:sp>
        <p:nvSpPr>
          <p:cNvPr id="3" name="Text Placeholder 2">
            <a:extLst>
              <a:ext uri="{FF2B5EF4-FFF2-40B4-BE49-F238E27FC236}">
                <a16:creationId xmlns:a16="http://schemas.microsoft.com/office/drawing/2014/main" id="{FD86EFD9-8225-47A7-9DFF-A350F67E94AA}"/>
              </a:ext>
            </a:extLst>
          </p:cNvPr>
          <p:cNvSpPr>
            <a:spLocks noGrp="1"/>
          </p:cNvSpPr>
          <p:nvPr>
            <p:ph type="body" idx="1" hasCustomPrompt="1"/>
          </p:nvPr>
        </p:nvSpPr>
        <p:spPr>
          <a:xfrm>
            <a:off x="768095" y="3429000"/>
            <a:ext cx="7629455" cy="1456631"/>
          </a:xfrm>
        </p:spPr>
        <p:txBody>
          <a:bodyPr lIns="0" rIns="0">
            <a:normAutofit/>
          </a:bodyPr>
          <a:lstStyle>
            <a:lvl1pPr marL="0" indent="0">
              <a:lnSpc>
                <a:spcPct val="100000"/>
              </a:lnSpc>
              <a:spcBef>
                <a:spcPts val="0"/>
              </a:spcBef>
              <a:buNone/>
              <a:defRPr sz="2000" b="0" i="0">
                <a:solidFill>
                  <a:schemeClr val="tx2"/>
                </a:solidFill>
                <a:latin typeface="Oracle Sans Light" panose="020B0403020204020204" pitchFamily="34" charset="0"/>
                <a:ea typeface="Open Sans Light" panose="020B0306030504020204" pitchFamily="34" charset="0"/>
                <a:cs typeface="Oracle Sans Light" panose="020B04030202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vitae </a:t>
            </a:r>
            <a:r>
              <a:rPr lang="en-US" dirty="0" err="1"/>
              <a:t>interdum</a:t>
            </a:r>
            <a:r>
              <a:rPr lang="en-US" dirty="0"/>
              <a:t> diam, non </a:t>
            </a:r>
            <a:r>
              <a:rPr lang="en-US" dirty="0" err="1"/>
              <a:t>aliquet</a:t>
            </a:r>
            <a:r>
              <a:rPr lang="en-US" dirty="0"/>
              <a:t> </a:t>
            </a:r>
            <a:r>
              <a:rPr lang="en-US" dirty="0" err="1"/>
              <a:t>enim</a:t>
            </a:r>
            <a:r>
              <a:rPr lang="en-US" dirty="0"/>
              <a:t>. </a:t>
            </a:r>
            <a:r>
              <a:rPr lang="en-US" dirty="0" err="1"/>
              <a:t>Donec</a:t>
            </a:r>
            <a:r>
              <a:rPr lang="en-US" dirty="0"/>
              <a:t> </a:t>
            </a:r>
            <a:r>
              <a:rPr lang="en-US" dirty="0" err="1"/>
              <a:t>auctor</a:t>
            </a:r>
            <a:r>
              <a:rPr lang="en-US" dirty="0"/>
              <a:t> </a:t>
            </a:r>
            <a:r>
              <a:rPr lang="en-US" dirty="0" err="1"/>
              <a:t>metus</a:t>
            </a:r>
            <a:r>
              <a:rPr lang="en-US" dirty="0"/>
              <a:t> sed </a:t>
            </a:r>
            <a:r>
              <a:rPr lang="en-US" dirty="0" err="1"/>
              <a:t>velit</a:t>
            </a:r>
            <a:r>
              <a:rPr lang="en-US" dirty="0"/>
              <a:t> </a:t>
            </a:r>
            <a:r>
              <a:rPr lang="en-US" dirty="0" err="1"/>
              <a:t>imperdiet</a:t>
            </a:r>
            <a:r>
              <a:rPr lang="en-US" dirty="0"/>
              <a:t> </a:t>
            </a:r>
            <a:r>
              <a:rPr lang="en-US" dirty="0" err="1"/>
              <a:t>consectetur</a:t>
            </a:r>
            <a:r>
              <a:rPr lang="en-US" dirty="0"/>
              <a:t>. </a:t>
            </a:r>
            <a:r>
              <a:rPr lang="en-US" dirty="0" err="1"/>
              <a:t>Aenean</a:t>
            </a:r>
            <a:r>
              <a:rPr lang="en-US" dirty="0"/>
              <a:t> et </a:t>
            </a:r>
            <a:r>
              <a:rPr lang="en-US" dirty="0" err="1"/>
              <a:t>turpis</a:t>
            </a:r>
            <a:r>
              <a:rPr lang="en-US" dirty="0"/>
              <a:t> </a:t>
            </a:r>
            <a:r>
              <a:rPr lang="en-US" dirty="0" err="1"/>
              <a:t>sapien</a:t>
            </a:r>
            <a:r>
              <a:rPr lang="en-US" dirty="0"/>
              <a:t>.</a:t>
            </a:r>
          </a:p>
        </p:txBody>
      </p:sp>
      <p:sp>
        <p:nvSpPr>
          <p:cNvPr id="14" name="Rectangle 13">
            <a:extLst>
              <a:ext uri="{FF2B5EF4-FFF2-40B4-BE49-F238E27FC236}">
                <a16:creationId xmlns:a16="http://schemas.microsoft.com/office/drawing/2014/main" id="{05D2C10D-F209-B443-9F3C-0B55EDFF601F}"/>
              </a:ext>
            </a:extLst>
          </p:cNvPr>
          <p:cNvSpPr/>
          <p:nvPr userDrawn="1"/>
        </p:nvSpPr>
        <p:spPr>
          <a:xfrm>
            <a:off x="761287" y="3115868"/>
            <a:ext cx="310896" cy="365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0310F20-1649-734A-B3C6-2E780CA560E8}"/>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11437197" y="6356350"/>
            <a:ext cx="501650" cy="501650"/>
          </a:xfrm>
          <a:prstGeom prst="rect">
            <a:avLst/>
          </a:prstGeom>
        </p:spPr>
      </p:pic>
      <p:sp>
        <p:nvSpPr>
          <p:cNvPr id="10" name="Footer Placeholder 3">
            <a:extLst>
              <a:ext uri="{FF2B5EF4-FFF2-40B4-BE49-F238E27FC236}">
                <a16:creationId xmlns:a16="http://schemas.microsoft.com/office/drawing/2014/main" id="{A4BEF2F3-F18B-274D-A154-AE3820B18013}"/>
              </a:ext>
            </a:extLst>
          </p:cNvPr>
          <p:cNvSpPr>
            <a:spLocks noGrp="1"/>
          </p:cNvSpPr>
          <p:nvPr>
            <p:ph type="ftr" sz="quarter" idx="11"/>
          </p:nvPr>
        </p:nvSpPr>
        <p:spPr>
          <a:xfrm>
            <a:off x="1339850" y="6514977"/>
            <a:ext cx="3792589" cy="365125"/>
          </a:xfrm>
        </p:spPr>
        <p:txBody>
          <a:bodyPr/>
          <a:lstStyle/>
          <a:p>
            <a:r>
              <a:rPr lang="en-US" sz="800"/>
              <a:t>Copyright © 2019 Oracle and/or its affiliates.</a:t>
            </a:r>
            <a:endParaRPr lang="en-US" sz="800" dirty="0"/>
          </a:p>
        </p:txBody>
      </p:sp>
      <p:sp>
        <p:nvSpPr>
          <p:cNvPr id="12" name="Slide Number Placeholder 3">
            <a:extLst>
              <a:ext uri="{FF2B5EF4-FFF2-40B4-BE49-F238E27FC236}">
                <a16:creationId xmlns:a16="http://schemas.microsoft.com/office/drawing/2014/main" id="{9A2F7050-1098-9B4F-8A8D-C8A4DF15FBC5}"/>
              </a:ext>
            </a:extLst>
          </p:cNvPr>
          <p:cNvSpPr>
            <a:spLocks noGrp="1"/>
          </p:cNvSpPr>
          <p:nvPr>
            <p:ph type="sldNum" sz="quarter" idx="4"/>
          </p:nvPr>
        </p:nvSpPr>
        <p:spPr>
          <a:xfrm>
            <a:off x="761287" y="6507623"/>
            <a:ext cx="578563" cy="365125"/>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defRPr sz="800">
                <a:solidFill>
                  <a:schemeClr val="tx1">
                    <a:tint val="75000"/>
                  </a:schemeClr>
                </a:solidFill>
                <a:latin typeface="Oracle Sans" panose="020B0503020204020204" pitchFamily="34" charset="0"/>
                <a:cs typeface="Oracle Sans" panose="020B0503020204020204" pitchFamily="34" charset="0"/>
              </a:defRPr>
            </a:lvl1pPr>
          </a:lstStyle>
          <a:p>
            <a:fld id="{D440507A-669E-A943-A4A7-E531D638091A}" type="slidenum">
              <a:rPr lang="en-US" smtClean="0">
                <a:solidFill>
                  <a:srgbClr val="4E3629">
                    <a:tint val="75000"/>
                  </a:srgbClr>
                </a:solidFill>
              </a:rPr>
              <a:pPr/>
              <a:t>‹#›</a:t>
            </a:fld>
            <a:endParaRPr lang="en-US" dirty="0">
              <a:solidFill>
                <a:srgbClr val="4E3629">
                  <a:tint val="75000"/>
                </a:srgbClr>
              </a:solidFill>
            </a:endParaRPr>
          </a:p>
        </p:txBody>
      </p:sp>
    </p:spTree>
    <p:extLst>
      <p:ext uri="{BB962C8B-B14F-4D97-AF65-F5344CB8AC3E}">
        <p14:creationId xmlns:p14="http://schemas.microsoft.com/office/powerpoint/2010/main" val="2122040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OOW Large Bulleted List">
    <p:spTree>
      <p:nvGrpSpPr>
        <p:cNvPr id="1" name=""/>
        <p:cNvGrpSpPr/>
        <p:nvPr/>
      </p:nvGrpSpPr>
      <p:grpSpPr>
        <a:xfrm>
          <a:off x="0" y="0"/>
          <a:ext cx="0" cy="0"/>
          <a:chOff x="0" y="0"/>
          <a:chExt cx="0" cy="0"/>
        </a:xfrm>
      </p:grpSpPr>
      <p:pic>
        <p:nvPicPr>
          <p:cNvPr id="5" name="Picture 4" descr="A close up of an animal&#10;&#10;Description automatically generated">
            <a:extLst>
              <a:ext uri="{FF2B5EF4-FFF2-40B4-BE49-F238E27FC236}">
                <a16:creationId xmlns:a16="http://schemas.microsoft.com/office/drawing/2014/main" id="{EFB9E9CD-D1E8-2941-B6E9-04C71E3BFC82}"/>
              </a:ext>
            </a:extLst>
          </p:cNvPr>
          <p:cNvPicPr>
            <a:picLocks noChangeAspect="1"/>
          </p:cNvPicPr>
          <p:nvPr userDrawn="1"/>
        </p:nvPicPr>
        <p:blipFill rotWithShape="1">
          <a:blip r:embed="rId2" cstate="print">
            <a:alphaModFix amt="70000"/>
            <a:extLst>
              <a:ext uri="{28A0092B-C50C-407E-A947-70E740481C1C}">
                <a14:useLocalDpi xmlns:a14="http://schemas.microsoft.com/office/drawing/2010/main"/>
              </a:ext>
            </a:extLst>
          </a:blip>
          <a:srcRect r="29573"/>
          <a:stretch/>
        </p:blipFill>
        <p:spPr>
          <a:xfrm>
            <a:off x="6337183" y="565565"/>
            <a:ext cx="5854818" cy="3169433"/>
          </a:xfrm>
          <a:prstGeom prst="rect">
            <a:avLst/>
          </a:prstGeom>
        </p:spPr>
      </p:pic>
      <p:pic>
        <p:nvPicPr>
          <p:cNvPr id="8" name="Picture 7">
            <a:extLst>
              <a:ext uri="{FF2B5EF4-FFF2-40B4-BE49-F238E27FC236}">
                <a16:creationId xmlns:a16="http://schemas.microsoft.com/office/drawing/2014/main" id="{D80E6547-E553-8B4C-B613-A55206049B2C}"/>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2192000" cy="254000"/>
          </a:xfrm>
          <a:prstGeom prst="rect">
            <a:avLst/>
          </a:prstGeom>
        </p:spPr>
      </p:pic>
      <p:sp>
        <p:nvSpPr>
          <p:cNvPr id="2" name="Title 1">
            <a:extLst>
              <a:ext uri="{FF2B5EF4-FFF2-40B4-BE49-F238E27FC236}">
                <a16:creationId xmlns:a16="http://schemas.microsoft.com/office/drawing/2014/main" id="{607B599F-269A-4E45-BB4E-31A49D2385EB}"/>
              </a:ext>
            </a:extLst>
          </p:cNvPr>
          <p:cNvSpPr>
            <a:spLocks noGrp="1"/>
          </p:cNvSpPr>
          <p:nvPr>
            <p:ph type="title" hasCustomPrompt="1"/>
          </p:nvPr>
        </p:nvSpPr>
        <p:spPr>
          <a:xfrm>
            <a:off x="768095" y="783026"/>
            <a:ext cx="10669101" cy="844095"/>
          </a:xfrm>
        </p:spPr>
        <p:txBody>
          <a:bodyPr vert="horz" lIns="0" tIns="45720" rIns="0" bIns="45720" rtlCol="0" anchor="b">
            <a:normAutofit/>
          </a:bodyPr>
          <a:lstStyle>
            <a:lvl1pPr>
              <a:defRPr lang="en-US" sz="1600">
                <a:latin typeface="Oracle Sans Extra Bold" panose="020B0803020204020204" pitchFamily="34" charset="0"/>
                <a:ea typeface="+mn-ea"/>
                <a:cs typeface="Oracle Sans Extra Bold" panose="020B0803020204020204" pitchFamily="34" charset="0"/>
              </a:defRPr>
            </a:lvl1pPr>
          </a:lstStyle>
          <a:p>
            <a:pPr marL="0" lvl="0" indent="0">
              <a:spcBef>
                <a:spcPts val="1000"/>
              </a:spcBef>
              <a:buFont typeface="Arial" panose="020B0604020202020204" pitchFamily="34" charset="0"/>
            </a:pPr>
            <a:r>
              <a:rPr lang="en-US" dirty="0"/>
              <a:t>Headline</a:t>
            </a:r>
          </a:p>
        </p:txBody>
      </p:sp>
      <p:sp>
        <p:nvSpPr>
          <p:cNvPr id="3" name="Text Placeholder 2">
            <a:extLst>
              <a:ext uri="{FF2B5EF4-FFF2-40B4-BE49-F238E27FC236}">
                <a16:creationId xmlns:a16="http://schemas.microsoft.com/office/drawing/2014/main" id="{FD86EFD9-8225-47A7-9DFF-A350F67E94AA}"/>
              </a:ext>
            </a:extLst>
          </p:cNvPr>
          <p:cNvSpPr>
            <a:spLocks noGrp="1"/>
          </p:cNvSpPr>
          <p:nvPr>
            <p:ph type="body" idx="1" hasCustomPrompt="1"/>
          </p:nvPr>
        </p:nvSpPr>
        <p:spPr>
          <a:xfrm>
            <a:off x="768095" y="2288558"/>
            <a:ext cx="10669102" cy="4067791"/>
          </a:xfrm>
        </p:spPr>
        <p:txBody>
          <a:bodyPr lIns="0" rIns="0">
            <a:normAutofit/>
          </a:bodyPr>
          <a:lstStyle>
            <a:lvl1pPr marL="234950" indent="-234950">
              <a:lnSpc>
                <a:spcPct val="100000"/>
              </a:lnSpc>
              <a:spcBef>
                <a:spcPts val="0"/>
              </a:spcBef>
              <a:spcAft>
                <a:spcPts val="1200"/>
              </a:spcAft>
              <a:buSzPct val="70000"/>
              <a:buFont typeface="Arial" panose="020B0604020202020204" pitchFamily="34" charset="0"/>
              <a:buChar char="•"/>
              <a:tabLst/>
              <a:defRPr sz="3000" b="0" i="0">
                <a:solidFill>
                  <a:schemeClr val="tx2"/>
                </a:solidFill>
                <a:latin typeface="Oracle Sans Light" panose="020B0403020204020204" pitchFamily="34" charset="0"/>
                <a:ea typeface="Open Sans Light" panose="020B0306030504020204" pitchFamily="34" charset="0"/>
                <a:cs typeface="Oracle Sans Light" panose="020B04030202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Lorem ipsum dolor sit </a:t>
            </a:r>
            <a:r>
              <a:rPr lang="en-US" dirty="0" err="1"/>
              <a:t>amet</a:t>
            </a:r>
            <a:endParaRPr lang="en-US" dirty="0"/>
          </a:p>
          <a:p>
            <a:r>
              <a:rPr lang="en-US" dirty="0" err="1"/>
              <a:t>Consectetur</a:t>
            </a:r>
            <a:r>
              <a:rPr lang="en-US" dirty="0"/>
              <a:t> </a:t>
            </a:r>
            <a:r>
              <a:rPr lang="en-US" dirty="0" err="1"/>
              <a:t>adipiscing</a:t>
            </a:r>
            <a:r>
              <a:rPr lang="en-US" dirty="0"/>
              <a:t> </a:t>
            </a:r>
            <a:r>
              <a:rPr lang="en-US" dirty="0" err="1"/>
              <a:t>elit</a:t>
            </a:r>
            <a:r>
              <a:rPr lang="en-US" dirty="0"/>
              <a:t>.</a:t>
            </a:r>
          </a:p>
          <a:p>
            <a:r>
              <a:rPr lang="en-US" dirty="0"/>
              <a:t>Duis vitae </a:t>
            </a:r>
            <a:r>
              <a:rPr lang="en-US" dirty="0" err="1"/>
              <a:t>interdum</a:t>
            </a:r>
            <a:r>
              <a:rPr lang="en-US" dirty="0"/>
              <a:t> diam</a:t>
            </a:r>
          </a:p>
          <a:p>
            <a:r>
              <a:rPr lang="en-US" dirty="0"/>
              <a:t>Non </a:t>
            </a:r>
            <a:r>
              <a:rPr lang="en-US" dirty="0" err="1"/>
              <a:t>aliquet</a:t>
            </a:r>
            <a:r>
              <a:rPr lang="en-US" dirty="0"/>
              <a:t> </a:t>
            </a:r>
            <a:r>
              <a:rPr lang="en-US" dirty="0" err="1"/>
              <a:t>enim</a:t>
            </a:r>
            <a:r>
              <a:rPr lang="en-US" dirty="0"/>
              <a:t>.</a:t>
            </a:r>
          </a:p>
          <a:p>
            <a:r>
              <a:rPr lang="en-US" dirty="0" err="1"/>
              <a:t>Donec</a:t>
            </a:r>
            <a:r>
              <a:rPr lang="en-US" dirty="0"/>
              <a:t> </a:t>
            </a:r>
            <a:r>
              <a:rPr lang="en-US" dirty="0" err="1"/>
              <a:t>auctor</a:t>
            </a:r>
            <a:r>
              <a:rPr lang="en-US" dirty="0"/>
              <a:t> </a:t>
            </a:r>
            <a:r>
              <a:rPr lang="en-US" dirty="0" err="1"/>
              <a:t>metus</a:t>
            </a:r>
            <a:r>
              <a:rPr lang="en-US" dirty="0"/>
              <a:t> sed </a:t>
            </a:r>
            <a:r>
              <a:rPr lang="en-US" dirty="0" err="1"/>
              <a:t>velit</a:t>
            </a:r>
            <a:r>
              <a:rPr lang="en-US" dirty="0"/>
              <a:t> </a:t>
            </a:r>
            <a:r>
              <a:rPr lang="en-US" dirty="0" err="1"/>
              <a:t>imperdiet</a:t>
            </a:r>
            <a:r>
              <a:rPr lang="en-US" dirty="0"/>
              <a:t> </a:t>
            </a:r>
            <a:r>
              <a:rPr lang="en-US" dirty="0" err="1"/>
              <a:t>consectetur</a:t>
            </a:r>
            <a:r>
              <a:rPr lang="en-US" dirty="0"/>
              <a:t>.</a:t>
            </a:r>
          </a:p>
          <a:p>
            <a:r>
              <a:rPr lang="en-US" dirty="0" err="1"/>
              <a:t>Aenean</a:t>
            </a:r>
            <a:r>
              <a:rPr lang="en-US" dirty="0"/>
              <a:t> et </a:t>
            </a:r>
            <a:r>
              <a:rPr lang="en-US" dirty="0" err="1"/>
              <a:t>turpis</a:t>
            </a:r>
            <a:r>
              <a:rPr lang="en-US" dirty="0"/>
              <a:t> </a:t>
            </a:r>
            <a:r>
              <a:rPr lang="en-US" dirty="0" err="1"/>
              <a:t>sapien</a:t>
            </a:r>
            <a:r>
              <a:rPr lang="en-US" dirty="0"/>
              <a:t>.</a:t>
            </a:r>
          </a:p>
        </p:txBody>
      </p:sp>
      <p:sp>
        <p:nvSpPr>
          <p:cNvPr id="14" name="Rectangle 13">
            <a:extLst>
              <a:ext uri="{FF2B5EF4-FFF2-40B4-BE49-F238E27FC236}">
                <a16:creationId xmlns:a16="http://schemas.microsoft.com/office/drawing/2014/main" id="{05D2C10D-F209-B443-9F3C-0B55EDFF601F}"/>
              </a:ext>
            </a:extLst>
          </p:cNvPr>
          <p:cNvSpPr/>
          <p:nvPr userDrawn="1"/>
        </p:nvSpPr>
        <p:spPr>
          <a:xfrm>
            <a:off x="761287" y="1975427"/>
            <a:ext cx="310896" cy="365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38F0D45-1F3C-8841-B124-C9FEF4E5B18A}"/>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11437197" y="6356350"/>
            <a:ext cx="501650" cy="501650"/>
          </a:xfrm>
          <a:prstGeom prst="rect">
            <a:avLst/>
          </a:prstGeom>
        </p:spPr>
      </p:pic>
      <p:sp>
        <p:nvSpPr>
          <p:cNvPr id="10" name="Footer Placeholder 3">
            <a:extLst>
              <a:ext uri="{FF2B5EF4-FFF2-40B4-BE49-F238E27FC236}">
                <a16:creationId xmlns:a16="http://schemas.microsoft.com/office/drawing/2014/main" id="{B13EDD8D-8F01-EE46-B1C4-C1DA45E31622}"/>
              </a:ext>
            </a:extLst>
          </p:cNvPr>
          <p:cNvSpPr>
            <a:spLocks noGrp="1"/>
          </p:cNvSpPr>
          <p:nvPr>
            <p:ph type="ftr" sz="quarter" idx="11"/>
          </p:nvPr>
        </p:nvSpPr>
        <p:spPr>
          <a:xfrm>
            <a:off x="1339850" y="6514977"/>
            <a:ext cx="3792589" cy="365125"/>
          </a:xfrm>
        </p:spPr>
        <p:txBody>
          <a:bodyPr/>
          <a:lstStyle/>
          <a:p>
            <a:r>
              <a:rPr lang="en-US" sz="800"/>
              <a:t>Copyright © 2019 Oracle and/or its affiliates.</a:t>
            </a:r>
            <a:endParaRPr lang="en-US" sz="800" dirty="0"/>
          </a:p>
        </p:txBody>
      </p:sp>
      <p:sp>
        <p:nvSpPr>
          <p:cNvPr id="12" name="Slide Number Placeholder 3">
            <a:extLst>
              <a:ext uri="{FF2B5EF4-FFF2-40B4-BE49-F238E27FC236}">
                <a16:creationId xmlns:a16="http://schemas.microsoft.com/office/drawing/2014/main" id="{6A9C9B62-96EF-7D47-BF08-761CE8C5C669}"/>
              </a:ext>
            </a:extLst>
          </p:cNvPr>
          <p:cNvSpPr>
            <a:spLocks noGrp="1"/>
          </p:cNvSpPr>
          <p:nvPr>
            <p:ph type="sldNum" sz="quarter" idx="4"/>
          </p:nvPr>
        </p:nvSpPr>
        <p:spPr>
          <a:xfrm>
            <a:off x="761287" y="6507623"/>
            <a:ext cx="578563" cy="365125"/>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defRPr sz="800">
                <a:solidFill>
                  <a:schemeClr val="tx1">
                    <a:tint val="75000"/>
                  </a:schemeClr>
                </a:solidFill>
                <a:latin typeface="Oracle Sans" panose="020B0503020204020204" pitchFamily="34" charset="0"/>
                <a:cs typeface="Oracle Sans" panose="020B0503020204020204" pitchFamily="34" charset="0"/>
              </a:defRPr>
            </a:lvl1pPr>
          </a:lstStyle>
          <a:p>
            <a:fld id="{D440507A-669E-A943-A4A7-E531D638091A}" type="slidenum">
              <a:rPr lang="en-US" smtClean="0">
                <a:solidFill>
                  <a:srgbClr val="4E3629">
                    <a:tint val="75000"/>
                  </a:srgbClr>
                </a:solidFill>
              </a:rPr>
              <a:pPr/>
              <a:t>‹#›</a:t>
            </a:fld>
            <a:endParaRPr lang="en-US" dirty="0">
              <a:solidFill>
                <a:srgbClr val="4E3629">
                  <a:tint val="75000"/>
                </a:srgbClr>
              </a:solidFill>
            </a:endParaRPr>
          </a:p>
        </p:txBody>
      </p:sp>
    </p:spTree>
    <p:extLst>
      <p:ext uri="{BB962C8B-B14F-4D97-AF65-F5344CB8AC3E}">
        <p14:creationId xmlns:p14="http://schemas.microsoft.com/office/powerpoint/2010/main" val="1730159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OOW 4-Step Flow">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F0FCE765-22CA-7F4E-B5AF-ACFEA611159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61889" y="5010978"/>
            <a:ext cx="2626460" cy="662990"/>
          </a:xfrm>
          <a:prstGeom prst="rect">
            <a:avLst/>
          </a:prstGeom>
        </p:spPr>
      </p:pic>
      <p:pic>
        <p:nvPicPr>
          <p:cNvPr id="8" name="Picture 7">
            <a:extLst>
              <a:ext uri="{FF2B5EF4-FFF2-40B4-BE49-F238E27FC236}">
                <a16:creationId xmlns:a16="http://schemas.microsoft.com/office/drawing/2014/main" id="{D80E6547-E553-8B4C-B613-A55206049B2C}"/>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2192000" cy="254000"/>
          </a:xfrm>
          <a:prstGeom prst="rect">
            <a:avLst/>
          </a:prstGeom>
        </p:spPr>
      </p:pic>
      <p:sp>
        <p:nvSpPr>
          <p:cNvPr id="2" name="Title 1">
            <a:extLst>
              <a:ext uri="{FF2B5EF4-FFF2-40B4-BE49-F238E27FC236}">
                <a16:creationId xmlns:a16="http://schemas.microsoft.com/office/drawing/2014/main" id="{607B599F-269A-4E45-BB4E-31A49D2385EB}"/>
              </a:ext>
            </a:extLst>
          </p:cNvPr>
          <p:cNvSpPr>
            <a:spLocks noGrp="1"/>
          </p:cNvSpPr>
          <p:nvPr>
            <p:ph type="title" hasCustomPrompt="1"/>
          </p:nvPr>
        </p:nvSpPr>
        <p:spPr>
          <a:xfrm>
            <a:off x="768095" y="783026"/>
            <a:ext cx="10669101" cy="844095"/>
          </a:xfrm>
        </p:spPr>
        <p:txBody>
          <a:bodyPr vert="horz" lIns="0" tIns="45720" rIns="0" bIns="45720" rtlCol="0" anchor="b">
            <a:normAutofit/>
          </a:bodyPr>
          <a:lstStyle>
            <a:lvl1pPr>
              <a:defRPr lang="en-US" sz="1600">
                <a:latin typeface="Oracle Sans Extra Bold" panose="020B0803020204020204" pitchFamily="34" charset="0"/>
                <a:ea typeface="+mn-ea"/>
                <a:cs typeface="Oracle Sans Extra Bold" panose="020B0803020204020204" pitchFamily="34" charset="0"/>
              </a:defRPr>
            </a:lvl1pPr>
          </a:lstStyle>
          <a:p>
            <a:pPr marL="0" lvl="0" indent="0">
              <a:spcBef>
                <a:spcPts val="1000"/>
              </a:spcBef>
              <a:buFont typeface="Arial" panose="020B0604020202020204" pitchFamily="34" charset="0"/>
            </a:pPr>
            <a:r>
              <a:rPr lang="en-US" dirty="0"/>
              <a:t>Headline</a:t>
            </a:r>
          </a:p>
        </p:txBody>
      </p:sp>
      <p:sp>
        <p:nvSpPr>
          <p:cNvPr id="3" name="Text Placeholder 2">
            <a:extLst>
              <a:ext uri="{FF2B5EF4-FFF2-40B4-BE49-F238E27FC236}">
                <a16:creationId xmlns:a16="http://schemas.microsoft.com/office/drawing/2014/main" id="{FD86EFD9-8225-47A7-9DFF-A350F67E94AA}"/>
              </a:ext>
            </a:extLst>
          </p:cNvPr>
          <p:cNvSpPr>
            <a:spLocks noGrp="1"/>
          </p:cNvSpPr>
          <p:nvPr>
            <p:ph type="body" idx="1" hasCustomPrompt="1"/>
          </p:nvPr>
        </p:nvSpPr>
        <p:spPr>
          <a:xfrm>
            <a:off x="768095" y="2288559"/>
            <a:ext cx="2331522" cy="330974"/>
          </a:xfrm>
        </p:spPr>
        <p:txBody>
          <a:bodyPr lIns="0" rIns="0">
            <a:normAutofit/>
          </a:bodyPr>
          <a:lstStyle>
            <a:lvl1pPr marL="0" indent="0">
              <a:lnSpc>
                <a:spcPct val="100000"/>
              </a:lnSpc>
              <a:spcBef>
                <a:spcPts val="0"/>
              </a:spcBef>
              <a:spcAft>
                <a:spcPts val="1200"/>
              </a:spcAft>
              <a:buSzPct val="70000"/>
              <a:buFont typeface="Arial" panose="020B0604020202020204" pitchFamily="34" charset="0"/>
              <a:buNone/>
              <a:tabLst/>
              <a:defRPr sz="1600" b="1" i="0">
                <a:solidFill>
                  <a:schemeClr val="tx2"/>
                </a:solidFill>
                <a:latin typeface="Oracle Sans" panose="020B0503020204020204" pitchFamily="34" charset="0"/>
                <a:ea typeface="Open Sans Light" panose="020B0306030504020204" pitchFamily="34" charset="0"/>
                <a:cs typeface="Oracle Sans" panose="020B05030202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Lorem ipsum dolor</a:t>
            </a:r>
          </a:p>
        </p:txBody>
      </p:sp>
      <p:sp>
        <p:nvSpPr>
          <p:cNvPr id="14" name="Rectangle 13">
            <a:extLst>
              <a:ext uri="{FF2B5EF4-FFF2-40B4-BE49-F238E27FC236}">
                <a16:creationId xmlns:a16="http://schemas.microsoft.com/office/drawing/2014/main" id="{05D2C10D-F209-B443-9F3C-0B55EDFF601F}"/>
              </a:ext>
            </a:extLst>
          </p:cNvPr>
          <p:cNvSpPr/>
          <p:nvPr userDrawn="1"/>
        </p:nvSpPr>
        <p:spPr>
          <a:xfrm>
            <a:off x="761287" y="1975427"/>
            <a:ext cx="310896" cy="365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L-Shape 5">
            <a:extLst>
              <a:ext uri="{FF2B5EF4-FFF2-40B4-BE49-F238E27FC236}">
                <a16:creationId xmlns:a16="http://schemas.microsoft.com/office/drawing/2014/main" id="{B92094A0-05C7-534D-B3B3-D2022D11EFEF}"/>
              </a:ext>
            </a:extLst>
          </p:cNvPr>
          <p:cNvSpPr/>
          <p:nvPr userDrawn="1"/>
        </p:nvSpPr>
        <p:spPr>
          <a:xfrm rot="13500000">
            <a:off x="3052797" y="2358866"/>
            <a:ext cx="216826" cy="216826"/>
          </a:xfrm>
          <a:prstGeom prst="corner">
            <a:avLst>
              <a:gd name="adj1" fmla="val 16867"/>
              <a:gd name="adj2" fmla="val 1850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EBEDDC8B-C3A4-8348-93A7-AD03E6959178}"/>
              </a:ext>
            </a:extLst>
          </p:cNvPr>
          <p:cNvSpPr>
            <a:spLocks noGrp="1"/>
          </p:cNvSpPr>
          <p:nvPr>
            <p:ph type="body" sz="quarter" idx="10" hasCustomPrompt="1"/>
          </p:nvPr>
        </p:nvSpPr>
        <p:spPr>
          <a:xfrm>
            <a:off x="768350" y="2716680"/>
            <a:ext cx="2340864" cy="2529712"/>
          </a:xfrm>
        </p:spPr>
        <p:txBody>
          <a:bodyPr lIns="0" rIns="0">
            <a:normAutofit/>
          </a:bodyPr>
          <a:lstStyle>
            <a:lvl1pPr marL="0" marR="0" indent="0" algn="l" defTabSz="914400" rtl="0" eaLnBrk="1" fontAlgn="auto" latinLnBrk="0" hangingPunct="1">
              <a:lnSpc>
                <a:spcPts val="2200"/>
              </a:lnSpc>
              <a:spcBef>
                <a:spcPts val="0"/>
              </a:spcBef>
              <a:spcAft>
                <a:spcPts val="600"/>
              </a:spcAft>
              <a:buClrTx/>
              <a:buSzTx/>
              <a:buFont typeface="Arial" panose="020B0604020202020204" pitchFamily="34" charset="0"/>
              <a:buNone/>
              <a:tabLst/>
              <a:defRPr lang="en-US" sz="1800" b="0" i="0" kern="1200" dirty="0">
                <a:solidFill>
                  <a:schemeClr val="tx1"/>
                </a:solidFill>
                <a:latin typeface="Oracle Sans Light" panose="020B0403020204020204" pitchFamily="34" charset="0"/>
                <a:ea typeface="+mn-ea"/>
                <a:cs typeface="Oracle Sans Light" panose="020B0403020204020204" pitchFamily="34" charset="0"/>
              </a:defRPr>
            </a:lvl1pPr>
          </a:lstStyle>
          <a:p>
            <a:r>
              <a:rPr lang="en-US" dirty="0">
                <a:solidFill>
                  <a:srgbClr val="4A403E"/>
                </a:solidFill>
                <a:effectLst/>
                <a:latin typeface="Oracle Sans" panose="020B0503020204020204" pitchFamily="34" charset="0"/>
              </a:rPr>
              <a:t>Lorem ipsum dolor sit </a:t>
            </a:r>
            <a:r>
              <a:rPr lang="en-US" dirty="0" err="1">
                <a:solidFill>
                  <a:srgbClr val="4A403E"/>
                </a:solidFill>
                <a:effectLst/>
                <a:latin typeface="Oracle Sans" panose="020B0503020204020204" pitchFamily="34" charset="0"/>
              </a:rPr>
              <a:t>amet</a:t>
            </a:r>
            <a:r>
              <a:rPr lang="en-US" dirty="0">
                <a:solidFill>
                  <a:srgbClr val="4A403E"/>
                </a:solidFill>
                <a:effectLst/>
                <a:latin typeface="Oracle Sans" panose="020B0503020204020204" pitchFamily="34" charset="0"/>
              </a:rPr>
              <a:t>, </a:t>
            </a:r>
            <a:r>
              <a:rPr lang="en-US" dirty="0" err="1">
                <a:solidFill>
                  <a:srgbClr val="4A403E"/>
                </a:solidFill>
                <a:effectLst/>
                <a:latin typeface="Oracle Sans" panose="020B0503020204020204" pitchFamily="34" charset="0"/>
              </a:rPr>
              <a:t>consectetur</a:t>
            </a:r>
            <a:r>
              <a:rPr lang="en-US" dirty="0">
                <a:solidFill>
                  <a:srgbClr val="4A403E"/>
                </a:solidFill>
                <a:effectLst/>
                <a:latin typeface="Oracle Sans" panose="020B0503020204020204" pitchFamily="34" charset="0"/>
              </a:rPr>
              <a:t> </a:t>
            </a:r>
            <a:r>
              <a:rPr lang="en-US" dirty="0" err="1">
                <a:solidFill>
                  <a:srgbClr val="4A403E"/>
                </a:solidFill>
                <a:effectLst/>
                <a:latin typeface="Oracle Sans" panose="020B0503020204020204" pitchFamily="34" charset="0"/>
              </a:rPr>
              <a:t>adipiscing</a:t>
            </a:r>
            <a:r>
              <a:rPr lang="en-US" dirty="0">
                <a:solidFill>
                  <a:srgbClr val="4A403E"/>
                </a:solidFill>
                <a:effectLst/>
                <a:latin typeface="Oracle Sans" panose="020B0503020204020204" pitchFamily="34" charset="0"/>
              </a:rPr>
              <a:t> </a:t>
            </a:r>
            <a:r>
              <a:rPr lang="en-US" dirty="0" err="1">
                <a:solidFill>
                  <a:srgbClr val="4A403E"/>
                </a:solidFill>
                <a:effectLst/>
                <a:latin typeface="Oracle Sans" panose="020B0503020204020204" pitchFamily="34" charset="0"/>
              </a:rPr>
              <a:t>elit</a:t>
            </a:r>
            <a:r>
              <a:rPr lang="en-US" dirty="0">
                <a:solidFill>
                  <a:srgbClr val="4A403E"/>
                </a:solidFill>
                <a:effectLst/>
                <a:latin typeface="Oracle Sans" panose="020B0503020204020204" pitchFamily="34" charset="0"/>
              </a:rPr>
              <a:t>. Duis vitae </a:t>
            </a:r>
            <a:r>
              <a:rPr lang="en-US" dirty="0" err="1">
                <a:solidFill>
                  <a:srgbClr val="4A403E"/>
                </a:solidFill>
                <a:effectLst/>
                <a:latin typeface="Oracle Sans" panose="020B0503020204020204" pitchFamily="34" charset="0"/>
              </a:rPr>
              <a:t>interdum</a:t>
            </a:r>
            <a:r>
              <a:rPr lang="en-US" dirty="0">
                <a:solidFill>
                  <a:srgbClr val="4A403E"/>
                </a:solidFill>
                <a:effectLst/>
                <a:latin typeface="Oracle Sans" panose="020B0503020204020204" pitchFamily="34" charset="0"/>
              </a:rPr>
              <a:t> diam, non </a:t>
            </a:r>
            <a:r>
              <a:rPr lang="en-US" dirty="0" err="1">
                <a:solidFill>
                  <a:srgbClr val="4A403E"/>
                </a:solidFill>
                <a:effectLst/>
                <a:latin typeface="Oracle Sans" panose="020B0503020204020204" pitchFamily="34" charset="0"/>
              </a:rPr>
              <a:t>aliquet</a:t>
            </a:r>
            <a:r>
              <a:rPr lang="en-US" dirty="0">
                <a:solidFill>
                  <a:srgbClr val="4A403E"/>
                </a:solidFill>
                <a:effectLst/>
                <a:latin typeface="Oracle Sans" panose="020B0503020204020204" pitchFamily="34" charset="0"/>
              </a:rPr>
              <a:t> </a:t>
            </a:r>
            <a:r>
              <a:rPr lang="en-US" dirty="0" err="1">
                <a:solidFill>
                  <a:srgbClr val="4A403E"/>
                </a:solidFill>
                <a:effectLst/>
                <a:latin typeface="Oracle Sans" panose="020B0503020204020204" pitchFamily="34" charset="0"/>
              </a:rPr>
              <a:t>enim</a:t>
            </a:r>
            <a:r>
              <a:rPr lang="en-US" dirty="0">
                <a:solidFill>
                  <a:srgbClr val="4A403E"/>
                </a:solidFill>
                <a:effectLst/>
                <a:latin typeface="Oracle Sans" panose="020B0503020204020204" pitchFamily="34" charset="0"/>
              </a:rPr>
              <a:t>.</a:t>
            </a:r>
          </a:p>
        </p:txBody>
      </p:sp>
      <p:sp>
        <p:nvSpPr>
          <p:cNvPr id="16" name="Text Placeholder 15">
            <a:extLst>
              <a:ext uri="{FF2B5EF4-FFF2-40B4-BE49-F238E27FC236}">
                <a16:creationId xmlns:a16="http://schemas.microsoft.com/office/drawing/2014/main" id="{FC2A71D9-E249-2D48-9BF8-D6293AE64F2C}"/>
              </a:ext>
            </a:extLst>
          </p:cNvPr>
          <p:cNvSpPr>
            <a:spLocks noGrp="1"/>
          </p:cNvSpPr>
          <p:nvPr>
            <p:ph type="body" sz="quarter" idx="11" hasCustomPrompt="1"/>
          </p:nvPr>
        </p:nvSpPr>
        <p:spPr>
          <a:xfrm>
            <a:off x="3537946" y="2288559"/>
            <a:ext cx="2340864" cy="332038"/>
          </a:xfrm>
        </p:spPr>
        <p:txBody>
          <a:bodyPr lIns="0" rIns="0">
            <a:normAutofit/>
          </a:bodyPr>
          <a:lstStyle>
            <a:lvl1pPr>
              <a:defRPr sz="1600" b="1" i="0">
                <a:latin typeface="Oracle Sans" panose="020B0503020204020204" pitchFamily="34" charset="0"/>
                <a:cs typeface="Oracle Sans" panose="020B0503020204020204" pitchFamily="34" charset="0"/>
              </a:defRPr>
            </a:lvl1pPr>
          </a:lstStyle>
          <a:p>
            <a:r>
              <a:rPr lang="en-US" dirty="0"/>
              <a:t>Lorem ipsum dolor</a:t>
            </a:r>
          </a:p>
        </p:txBody>
      </p:sp>
      <p:sp>
        <p:nvSpPr>
          <p:cNvPr id="18" name="Text Placeholder 17">
            <a:extLst>
              <a:ext uri="{FF2B5EF4-FFF2-40B4-BE49-F238E27FC236}">
                <a16:creationId xmlns:a16="http://schemas.microsoft.com/office/drawing/2014/main" id="{1C572955-9B3D-8A48-9080-5D5AF185DFDE}"/>
              </a:ext>
            </a:extLst>
          </p:cNvPr>
          <p:cNvSpPr>
            <a:spLocks noGrp="1"/>
          </p:cNvSpPr>
          <p:nvPr>
            <p:ph type="body" sz="quarter" idx="12" hasCustomPrompt="1"/>
          </p:nvPr>
        </p:nvSpPr>
        <p:spPr>
          <a:xfrm>
            <a:off x="3544344" y="2716680"/>
            <a:ext cx="2340864" cy="2529712"/>
          </a:xfrm>
        </p:spPr>
        <p:txBody>
          <a:bodyPr lIns="0" rIns="0">
            <a:normAutofit/>
          </a:bodyPr>
          <a:lstStyle>
            <a:lvl1pPr>
              <a:lnSpc>
                <a:spcPts val="2200"/>
              </a:lnSpc>
              <a:spcBef>
                <a:spcPts val="0"/>
              </a:spcBef>
              <a:spcAft>
                <a:spcPts val="600"/>
              </a:spcAft>
              <a:defRPr sz="1800" b="0" i="0">
                <a:latin typeface="Oracle Sans Light" panose="020B0403020204020204" pitchFamily="34" charset="0"/>
                <a:cs typeface="Oracle Sans Light" panose="020B0403020204020204" pitchFamily="34" charset="0"/>
              </a:defRPr>
            </a:lvl1pPr>
          </a:lstStyle>
          <a:p>
            <a:r>
              <a:rPr lang="en-US" dirty="0">
                <a:solidFill>
                  <a:srgbClr val="4A403E"/>
                </a:solidFill>
                <a:effectLst/>
                <a:latin typeface="Oracle Sans" panose="020B0503020204020204" pitchFamily="34" charset="0"/>
              </a:rPr>
              <a:t>Lorem ipsum dolor sit </a:t>
            </a:r>
            <a:r>
              <a:rPr lang="en-US" dirty="0" err="1">
                <a:solidFill>
                  <a:srgbClr val="4A403E"/>
                </a:solidFill>
                <a:effectLst/>
                <a:latin typeface="Oracle Sans" panose="020B0503020204020204" pitchFamily="34" charset="0"/>
              </a:rPr>
              <a:t>amet</a:t>
            </a:r>
            <a:r>
              <a:rPr lang="en-US" dirty="0">
                <a:solidFill>
                  <a:srgbClr val="4A403E"/>
                </a:solidFill>
                <a:effectLst/>
                <a:latin typeface="Oracle Sans" panose="020B0503020204020204" pitchFamily="34" charset="0"/>
              </a:rPr>
              <a:t>, </a:t>
            </a:r>
            <a:r>
              <a:rPr lang="en-US" dirty="0" err="1">
                <a:solidFill>
                  <a:srgbClr val="4A403E"/>
                </a:solidFill>
                <a:effectLst/>
                <a:latin typeface="Oracle Sans" panose="020B0503020204020204" pitchFamily="34" charset="0"/>
              </a:rPr>
              <a:t>consectetur</a:t>
            </a:r>
            <a:r>
              <a:rPr lang="en-US" dirty="0">
                <a:solidFill>
                  <a:srgbClr val="4A403E"/>
                </a:solidFill>
                <a:effectLst/>
                <a:latin typeface="Oracle Sans" panose="020B0503020204020204" pitchFamily="34" charset="0"/>
              </a:rPr>
              <a:t> </a:t>
            </a:r>
            <a:r>
              <a:rPr lang="en-US" dirty="0" err="1">
                <a:solidFill>
                  <a:srgbClr val="4A403E"/>
                </a:solidFill>
                <a:effectLst/>
                <a:latin typeface="Oracle Sans" panose="020B0503020204020204" pitchFamily="34" charset="0"/>
              </a:rPr>
              <a:t>adipiscing</a:t>
            </a:r>
            <a:r>
              <a:rPr lang="en-US" dirty="0">
                <a:solidFill>
                  <a:srgbClr val="4A403E"/>
                </a:solidFill>
                <a:effectLst/>
                <a:latin typeface="Oracle Sans" panose="020B0503020204020204" pitchFamily="34" charset="0"/>
              </a:rPr>
              <a:t> </a:t>
            </a:r>
            <a:r>
              <a:rPr lang="en-US" dirty="0" err="1">
                <a:solidFill>
                  <a:srgbClr val="4A403E"/>
                </a:solidFill>
                <a:effectLst/>
                <a:latin typeface="Oracle Sans" panose="020B0503020204020204" pitchFamily="34" charset="0"/>
              </a:rPr>
              <a:t>elit</a:t>
            </a:r>
            <a:r>
              <a:rPr lang="en-US" dirty="0">
                <a:solidFill>
                  <a:srgbClr val="4A403E"/>
                </a:solidFill>
                <a:effectLst/>
                <a:latin typeface="Oracle Sans" panose="020B0503020204020204" pitchFamily="34" charset="0"/>
              </a:rPr>
              <a:t>. Duis vitae </a:t>
            </a:r>
            <a:r>
              <a:rPr lang="en-US" dirty="0" err="1">
                <a:solidFill>
                  <a:srgbClr val="4A403E"/>
                </a:solidFill>
                <a:effectLst/>
                <a:latin typeface="Oracle Sans" panose="020B0503020204020204" pitchFamily="34" charset="0"/>
              </a:rPr>
              <a:t>interdum</a:t>
            </a:r>
            <a:r>
              <a:rPr lang="en-US" dirty="0">
                <a:solidFill>
                  <a:srgbClr val="4A403E"/>
                </a:solidFill>
                <a:effectLst/>
                <a:latin typeface="Oracle Sans" panose="020B0503020204020204" pitchFamily="34" charset="0"/>
              </a:rPr>
              <a:t> diam, non </a:t>
            </a:r>
            <a:r>
              <a:rPr lang="en-US" dirty="0" err="1">
                <a:solidFill>
                  <a:srgbClr val="4A403E"/>
                </a:solidFill>
                <a:effectLst/>
                <a:latin typeface="Oracle Sans" panose="020B0503020204020204" pitchFamily="34" charset="0"/>
              </a:rPr>
              <a:t>aliquet</a:t>
            </a:r>
            <a:r>
              <a:rPr lang="en-US" dirty="0">
                <a:solidFill>
                  <a:srgbClr val="4A403E"/>
                </a:solidFill>
                <a:effectLst/>
                <a:latin typeface="Oracle Sans" panose="020B0503020204020204" pitchFamily="34" charset="0"/>
              </a:rPr>
              <a:t> </a:t>
            </a:r>
            <a:r>
              <a:rPr lang="en-US" dirty="0" err="1">
                <a:solidFill>
                  <a:srgbClr val="4A403E"/>
                </a:solidFill>
                <a:effectLst/>
                <a:latin typeface="Oracle Sans" panose="020B0503020204020204" pitchFamily="34" charset="0"/>
              </a:rPr>
              <a:t>enim</a:t>
            </a:r>
            <a:r>
              <a:rPr lang="en-US" dirty="0">
                <a:solidFill>
                  <a:srgbClr val="4A403E"/>
                </a:solidFill>
                <a:effectLst/>
                <a:latin typeface="Oracle Sans" panose="020B0503020204020204" pitchFamily="34" charset="0"/>
              </a:rPr>
              <a:t>.</a:t>
            </a:r>
          </a:p>
        </p:txBody>
      </p:sp>
      <p:sp>
        <p:nvSpPr>
          <p:cNvPr id="20" name="Text Placeholder 19">
            <a:extLst>
              <a:ext uri="{FF2B5EF4-FFF2-40B4-BE49-F238E27FC236}">
                <a16:creationId xmlns:a16="http://schemas.microsoft.com/office/drawing/2014/main" id="{D15D195D-008C-7E45-9912-16E0FCFDC09E}"/>
              </a:ext>
            </a:extLst>
          </p:cNvPr>
          <p:cNvSpPr>
            <a:spLocks noGrp="1"/>
          </p:cNvSpPr>
          <p:nvPr>
            <p:ph type="body" sz="quarter" idx="13" hasCustomPrompt="1"/>
          </p:nvPr>
        </p:nvSpPr>
        <p:spPr>
          <a:xfrm>
            <a:off x="6317139" y="2288559"/>
            <a:ext cx="2340864" cy="332038"/>
          </a:xfrm>
        </p:spPr>
        <p:txBody>
          <a:bodyPr lIns="0" rIns="0">
            <a:normAutofit/>
          </a:bodyPr>
          <a:lstStyle>
            <a:lvl1pPr>
              <a:defRPr sz="1600" b="1" i="0">
                <a:latin typeface="Oracle Sans" panose="020B0503020204020204" pitchFamily="34" charset="0"/>
                <a:cs typeface="Oracle Sans" panose="020B0503020204020204" pitchFamily="34" charset="0"/>
              </a:defRPr>
            </a:lvl1pPr>
          </a:lstStyle>
          <a:p>
            <a:r>
              <a:rPr lang="en-US" dirty="0"/>
              <a:t>Lorem ipsum dolor</a:t>
            </a:r>
          </a:p>
        </p:txBody>
      </p:sp>
      <p:sp>
        <p:nvSpPr>
          <p:cNvPr id="22" name="Text Placeholder 21">
            <a:extLst>
              <a:ext uri="{FF2B5EF4-FFF2-40B4-BE49-F238E27FC236}">
                <a16:creationId xmlns:a16="http://schemas.microsoft.com/office/drawing/2014/main" id="{A952A602-4A8F-FE40-A776-A78CC665DE51}"/>
              </a:ext>
            </a:extLst>
          </p:cNvPr>
          <p:cNvSpPr>
            <a:spLocks noGrp="1"/>
          </p:cNvSpPr>
          <p:nvPr>
            <p:ph type="body" sz="quarter" idx="14" hasCustomPrompt="1"/>
          </p:nvPr>
        </p:nvSpPr>
        <p:spPr>
          <a:xfrm>
            <a:off x="6320338" y="2716680"/>
            <a:ext cx="2340864" cy="2529712"/>
          </a:xfrm>
        </p:spPr>
        <p:txBody>
          <a:bodyPr lIns="0" rIns="0">
            <a:normAutofit/>
          </a:bodyPr>
          <a:lstStyle>
            <a:lvl1pPr>
              <a:lnSpc>
                <a:spcPts val="2200"/>
              </a:lnSpc>
              <a:spcBef>
                <a:spcPts val="0"/>
              </a:spcBef>
              <a:spcAft>
                <a:spcPts val="600"/>
              </a:spcAft>
              <a:defRPr sz="1800" b="0" i="0">
                <a:latin typeface="Oracle Sans Light" panose="020B0403020204020204" pitchFamily="34" charset="0"/>
                <a:cs typeface="Oracle Sans Light" panose="020B0403020204020204" pitchFamily="34" charset="0"/>
              </a:defRPr>
            </a:lvl1pPr>
          </a:lstStyle>
          <a:p>
            <a:r>
              <a:rPr lang="en-US" dirty="0">
                <a:solidFill>
                  <a:srgbClr val="4A403E"/>
                </a:solidFill>
                <a:effectLst/>
                <a:latin typeface="Oracle Sans" panose="020B0503020204020204" pitchFamily="34" charset="0"/>
              </a:rPr>
              <a:t>Lorem ipsum dolor sit </a:t>
            </a:r>
            <a:r>
              <a:rPr lang="en-US" dirty="0" err="1">
                <a:solidFill>
                  <a:srgbClr val="4A403E"/>
                </a:solidFill>
                <a:effectLst/>
                <a:latin typeface="Oracle Sans" panose="020B0503020204020204" pitchFamily="34" charset="0"/>
              </a:rPr>
              <a:t>amet</a:t>
            </a:r>
            <a:r>
              <a:rPr lang="en-US" dirty="0">
                <a:solidFill>
                  <a:srgbClr val="4A403E"/>
                </a:solidFill>
                <a:effectLst/>
                <a:latin typeface="Oracle Sans" panose="020B0503020204020204" pitchFamily="34" charset="0"/>
              </a:rPr>
              <a:t>, </a:t>
            </a:r>
            <a:r>
              <a:rPr lang="en-US" dirty="0" err="1">
                <a:solidFill>
                  <a:srgbClr val="4A403E"/>
                </a:solidFill>
                <a:effectLst/>
                <a:latin typeface="Oracle Sans" panose="020B0503020204020204" pitchFamily="34" charset="0"/>
              </a:rPr>
              <a:t>consectetur</a:t>
            </a:r>
            <a:r>
              <a:rPr lang="en-US" dirty="0">
                <a:solidFill>
                  <a:srgbClr val="4A403E"/>
                </a:solidFill>
                <a:effectLst/>
                <a:latin typeface="Oracle Sans" panose="020B0503020204020204" pitchFamily="34" charset="0"/>
              </a:rPr>
              <a:t> </a:t>
            </a:r>
            <a:r>
              <a:rPr lang="en-US" dirty="0" err="1">
                <a:solidFill>
                  <a:srgbClr val="4A403E"/>
                </a:solidFill>
                <a:effectLst/>
                <a:latin typeface="Oracle Sans" panose="020B0503020204020204" pitchFamily="34" charset="0"/>
              </a:rPr>
              <a:t>adipiscing</a:t>
            </a:r>
            <a:r>
              <a:rPr lang="en-US" dirty="0">
                <a:solidFill>
                  <a:srgbClr val="4A403E"/>
                </a:solidFill>
                <a:effectLst/>
                <a:latin typeface="Oracle Sans" panose="020B0503020204020204" pitchFamily="34" charset="0"/>
              </a:rPr>
              <a:t> </a:t>
            </a:r>
            <a:r>
              <a:rPr lang="en-US" dirty="0" err="1">
                <a:solidFill>
                  <a:srgbClr val="4A403E"/>
                </a:solidFill>
                <a:effectLst/>
                <a:latin typeface="Oracle Sans" panose="020B0503020204020204" pitchFamily="34" charset="0"/>
              </a:rPr>
              <a:t>elit</a:t>
            </a:r>
            <a:r>
              <a:rPr lang="en-US" dirty="0">
                <a:solidFill>
                  <a:srgbClr val="4A403E"/>
                </a:solidFill>
                <a:effectLst/>
                <a:latin typeface="Oracle Sans" panose="020B0503020204020204" pitchFamily="34" charset="0"/>
              </a:rPr>
              <a:t>. Duis vitae </a:t>
            </a:r>
            <a:r>
              <a:rPr lang="en-US" dirty="0" err="1">
                <a:solidFill>
                  <a:srgbClr val="4A403E"/>
                </a:solidFill>
                <a:effectLst/>
                <a:latin typeface="Oracle Sans" panose="020B0503020204020204" pitchFamily="34" charset="0"/>
              </a:rPr>
              <a:t>interdum</a:t>
            </a:r>
            <a:r>
              <a:rPr lang="en-US" dirty="0">
                <a:solidFill>
                  <a:srgbClr val="4A403E"/>
                </a:solidFill>
                <a:effectLst/>
                <a:latin typeface="Oracle Sans" panose="020B0503020204020204" pitchFamily="34" charset="0"/>
              </a:rPr>
              <a:t> diam, non </a:t>
            </a:r>
            <a:r>
              <a:rPr lang="en-US" dirty="0" err="1">
                <a:solidFill>
                  <a:srgbClr val="4A403E"/>
                </a:solidFill>
                <a:effectLst/>
                <a:latin typeface="Oracle Sans" panose="020B0503020204020204" pitchFamily="34" charset="0"/>
              </a:rPr>
              <a:t>aliquet</a:t>
            </a:r>
            <a:r>
              <a:rPr lang="en-US" dirty="0">
                <a:solidFill>
                  <a:srgbClr val="4A403E"/>
                </a:solidFill>
                <a:effectLst/>
                <a:latin typeface="Oracle Sans" panose="020B0503020204020204" pitchFamily="34" charset="0"/>
              </a:rPr>
              <a:t> </a:t>
            </a:r>
            <a:r>
              <a:rPr lang="en-US" dirty="0" err="1">
                <a:solidFill>
                  <a:srgbClr val="4A403E"/>
                </a:solidFill>
                <a:effectLst/>
                <a:latin typeface="Oracle Sans" panose="020B0503020204020204" pitchFamily="34" charset="0"/>
              </a:rPr>
              <a:t>enim</a:t>
            </a:r>
            <a:r>
              <a:rPr lang="en-US" dirty="0">
                <a:solidFill>
                  <a:srgbClr val="4A403E"/>
                </a:solidFill>
                <a:effectLst/>
                <a:latin typeface="Oracle Sans" panose="020B0503020204020204" pitchFamily="34" charset="0"/>
              </a:rPr>
              <a:t>.</a:t>
            </a:r>
          </a:p>
        </p:txBody>
      </p:sp>
      <p:sp>
        <p:nvSpPr>
          <p:cNvPr id="24" name="Text Placeholder 23">
            <a:extLst>
              <a:ext uri="{FF2B5EF4-FFF2-40B4-BE49-F238E27FC236}">
                <a16:creationId xmlns:a16="http://schemas.microsoft.com/office/drawing/2014/main" id="{621E2FD4-9288-1040-B4E7-308D67D835FB}"/>
              </a:ext>
            </a:extLst>
          </p:cNvPr>
          <p:cNvSpPr>
            <a:spLocks noGrp="1"/>
          </p:cNvSpPr>
          <p:nvPr>
            <p:ph type="body" sz="quarter" idx="15" hasCustomPrompt="1"/>
          </p:nvPr>
        </p:nvSpPr>
        <p:spPr>
          <a:xfrm>
            <a:off x="9096332" y="2288559"/>
            <a:ext cx="2340864" cy="332038"/>
          </a:xfrm>
        </p:spPr>
        <p:txBody>
          <a:bodyPr lIns="0" rIns="0">
            <a:normAutofit/>
          </a:bodyPr>
          <a:lstStyle>
            <a:lvl1pPr>
              <a:defRPr sz="1600" b="1" i="0">
                <a:latin typeface="Oracle Sans" panose="020B0503020204020204" pitchFamily="34" charset="0"/>
                <a:cs typeface="Oracle Sans" panose="020B0503020204020204" pitchFamily="34" charset="0"/>
              </a:defRPr>
            </a:lvl1pPr>
          </a:lstStyle>
          <a:p>
            <a:r>
              <a:rPr lang="en-US" dirty="0"/>
              <a:t>Lorem ipsum dolor</a:t>
            </a:r>
          </a:p>
        </p:txBody>
      </p:sp>
      <p:sp>
        <p:nvSpPr>
          <p:cNvPr id="26" name="Text Placeholder 25">
            <a:extLst>
              <a:ext uri="{FF2B5EF4-FFF2-40B4-BE49-F238E27FC236}">
                <a16:creationId xmlns:a16="http://schemas.microsoft.com/office/drawing/2014/main" id="{825A92B5-EC38-2544-A3A4-C45371748140}"/>
              </a:ext>
            </a:extLst>
          </p:cNvPr>
          <p:cNvSpPr>
            <a:spLocks noGrp="1"/>
          </p:cNvSpPr>
          <p:nvPr>
            <p:ph type="body" sz="quarter" idx="16" hasCustomPrompt="1"/>
          </p:nvPr>
        </p:nvSpPr>
        <p:spPr>
          <a:xfrm>
            <a:off x="9096332" y="2716680"/>
            <a:ext cx="2340864" cy="2529712"/>
          </a:xfrm>
        </p:spPr>
        <p:txBody>
          <a:bodyPr lIns="0" rIns="0">
            <a:normAutofit/>
          </a:bodyPr>
          <a:lstStyle>
            <a:lvl1pPr>
              <a:lnSpc>
                <a:spcPts val="2200"/>
              </a:lnSpc>
              <a:spcBef>
                <a:spcPts val="0"/>
              </a:spcBef>
              <a:spcAft>
                <a:spcPts val="600"/>
              </a:spcAft>
              <a:defRPr sz="1800" b="0" i="0">
                <a:latin typeface="Oracle Sans Light" panose="020B0403020204020204" pitchFamily="34" charset="0"/>
                <a:cs typeface="Oracle Sans Light" panose="020B0403020204020204" pitchFamily="34" charset="0"/>
              </a:defRPr>
            </a:lvl1pPr>
          </a:lstStyle>
          <a:p>
            <a:r>
              <a:rPr lang="en-US" dirty="0">
                <a:solidFill>
                  <a:srgbClr val="4A403E"/>
                </a:solidFill>
                <a:effectLst/>
                <a:latin typeface="Oracle Sans" panose="020B0503020204020204" pitchFamily="34" charset="0"/>
              </a:rPr>
              <a:t>Lorem ipsum dolor sit </a:t>
            </a:r>
            <a:r>
              <a:rPr lang="en-US" dirty="0" err="1">
                <a:solidFill>
                  <a:srgbClr val="4A403E"/>
                </a:solidFill>
                <a:effectLst/>
                <a:latin typeface="Oracle Sans" panose="020B0503020204020204" pitchFamily="34" charset="0"/>
              </a:rPr>
              <a:t>amet</a:t>
            </a:r>
            <a:r>
              <a:rPr lang="en-US" dirty="0">
                <a:solidFill>
                  <a:srgbClr val="4A403E"/>
                </a:solidFill>
                <a:effectLst/>
                <a:latin typeface="Oracle Sans" panose="020B0503020204020204" pitchFamily="34" charset="0"/>
              </a:rPr>
              <a:t>, </a:t>
            </a:r>
            <a:r>
              <a:rPr lang="en-US" dirty="0" err="1">
                <a:solidFill>
                  <a:srgbClr val="4A403E"/>
                </a:solidFill>
                <a:effectLst/>
                <a:latin typeface="Oracle Sans" panose="020B0503020204020204" pitchFamily="34" charset="0"/>
              </a:rPr>
              <a:t>consectetur</a:t>
            </a:r>
            <a:r>
              <a:rPr lang="en-US" dirty="0">
                <a:solidFill>
                  <a:srgbClr val="4A403E"/>
                </a:solidFill>
                <a:effectLst/>
                <a:latin typeface="Oracle Sans" panose="020B0503020204020204" pitchFamily="34" charset="0"/>
              </a:rPr>
              <a:t> </a:t>
            </a:r>
            <a:r>
              <a:rPr lang="en-US" dirty="0" err="1">
                <a:solidFill>
                  <a:srgbClr val="4A403E"/>
                </a:solidFill>
                <a:effectLst/>
                <a:latin typeface="Oracle Sans" panose="020B0503020204020204" pitchFamily="34" charset="0"/>
              </a:rPr>
              <a:t>adipiscing</a:t>
            </a:r>
            <a:r>
              <a:rPr lang="en-US" dirty="0">
                <a:solidFill>
                  <a:srgbClr val="4A403E"/>
                </a:solidFill>
                <a:effectLst/>
                <a:latin typeface="Oracle Sans" panose="020B0503020204020204" pitchFamily="34" charset="0"/>
              </a:rPr>
              <a:t> </a:t>
            </a:r>
            <a:r>
              <a:rPr lang="en-US" dirty="0" err="1">
                <a:solidFill>
                  <a:srgbClr val="4A403E"/>
                </a:solidFill>
                <a:effectLst/>
                <a:latin typeface="Oracle Sans" panose="020B0503020204020204" pitchFamily="34" charset="0"/>
              </a:rPr>
              <a:t>elit</a:t>
            </a:r>
            <a:r>
              <a:rPr lang="en-US" dirty="0">
                <a:solidFill>
                  <a:srgbClr val="4A403E"/>
                </a:solidFill>
                <a:effectLst/>
                <a:latin typeface="Oracle Sans" panose="020B0503020204020204" pitchFamily="34" charset="0"/>
              </a:rPr>
              <a:t>. Duis vitae </a:t>
            </a:r>
            <a:r>
              <a:rPr lang="en-US" dirty="0" err="1">
                <a:solidFill>
                  <a:srgbClr val="4A403E"/>
                </a:solidFill>
                <a:effectLst/>
                <a:latin typeface="Oracle Sans" panose="020B0503020204020204" pitchFamily="34" charset="0"/>
              </a:rPr>
              <a:t>interdum</a:t>
            </a:r>
            <a:r>
              <a:rPr lang="en-US" dirty="0">
                <a:solidFill>
                  <a:srgbClr val="4A403E"/>
                </a:solidFill>
                <a:effectLst/>
                <a:latin typeface="Oracle Sans" panose="020B0503020204020204" pitchFamily="34" charset="0"/>
              </a:rPr>
              <a:t> diam, non </a:t>
            </a:r>
            <a:r>
              <a:rPr lang="en-US" dirty="0" err="1">
                <a:solidFill>
                  <a:srgbClr val="4A403E"/>
                </a:solidFill>
                <a:effectLst/>
                <a:latin typeface="Oracle Sans" panose="020B0503020204020204" pitchFamily="34" charset="0"/>
              </a:rPr>
              <a:t>aliquet</a:t>
            </a:r>
            <a:r>
              <a:rPr lang="en-US" dirty="0">
                <a:solidFill>
                  <a:srgbClr val="4A403E"/>
                </a:solidFill>
                <a:effectLst/>
                <a:latin typeface="Oracle Sans" panose="020B0503020204020204" pitchFamily="34" charset="0"/>
              </a:rPr>
              <a:t> </a:t>
            </a:r>
            <a:r>
              <a:rPr lang="en-US" dirty="0" err="1">
                <a:solidFill>
                  <a:srgbClr val="4A403E"/>
                </a:solidFill>
                <a:effectLst/>
                <a:latin typeface="Oracle Sans" panose="020B0503020204020204" pitchFamily="34" charset="0"/>
              </a:rPr>
              <a:t>enim</a:t>
            </a:r>
            <a:r>
              <a:rPr lang="en-US" dirty="0">
                <a:solidFill>
                  <a:srgbClr val="4A403E"/>
                </a:solidFill>
                <a:effectLst/>
                <a:latin typeface="Oracle Sans" panose="020B0503020204020204" pitchFamily="34" charset="0"/>
              </a:rPr>
              <a:t>.</a:t>
            </a:r>
          </a:p>
        </p:txBody>
      </p:sp>
      <p:sp>
        <p:nvSpPr>
          <p:cNvPr id="29" name="L-Shape 28">
            <a:extLst>
              <a:ext uri="{FF2B5EF4-FFF2-40B4-BE49-F238E27FC236}">
                <a16:creationId xmlns:a16="http://schemas.microsoft.com/office/drawing/2014/main" id="{562F87C2-612C-4642-B36B-DC9883E68596}"/>
              </a:ext>
            </a:extLst>
          </p:cNvPr>
          <p:cNvSpPr/>
          <p:nvPr userDrawn="1"/>
        </p:nvSpPr>
        <p:spPr>
          <a:xfrm rot="13500000">
            <a:off x="5839186" y="2358865"/>
            <a:ext cx="216826" cy="216826"/>
          </a:xfrm>
          <a:prstGeom prst="corner">
            <a:avLst>
              <a:gd name="adj1" fmla="val 16867"/>
              <a:gd name="adj2" fmla="val 1850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L-Shape 30">
            <a:extLst>
              <a:ext uri="{FF2B5EF4-FFF2-40B4-BE49-F238E27FC236}">
                <a16:creationId xmlns:a16="http://schemas.microsoft.com/office/drawing/2014/main" id="{93747C1F-C0D1-6940-B48F-0045E941F088}"/>
              </a:ext>
            </a:extLst>
          </p:cNvPr>
          <p:cNvSpPr/>
          <p:nvPr userDrawn="1"/>
        </p:nvSpPr>
        <p:spPr>
          <a:xfrm rot="13500000">
            <a:off x="8625576" y="2358864"/>
            <a:ext cx="216826" cy="216826"/>
          </a:xfrm>
          <a:prstGeom prst="corner">
            <a:avLst>
              <a:gd name="adj1" fmla="val 16867"/>
              <a:gd name="adj2" fmla="val 1850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55337613-929D-9A40-90FE-FD9484924F90}"/>
              </a:ext>
            </a:extLst>
          </p:cNvPr>
          <p:cNvPicPr>
            <a:picLocks noChangeAspect="1"/>
          </p:cNvPicPr>
          <p:nvPr userDrawn="1"/>
        </p:nvPicPr>
        <p:blipFill rotWithShape="1">
          <a:blip r:embed="rId4" cstate="print">
            <a:alphaModFix amt="70000"/>
            <a:extLst>
              <a:ext uri="{28A0092B-C50C-407E-A947-70E740481C1C}">
                <a14:useLocalDpi xmlns:a14="http://schemas.microsoft.com/office/drawing/2010/main"/>
              </a:ext>
            </a:extLst>
          </a:blip>
          <a:srcRect l="9028"/>
          <a:stretch/>
        </p:blipFill>
        <p:spPr>
          <a:xfrm>
            <a:off x="0" y="5012677"/>
            <a:ext cx="6096000" cy="1413489"/>
          </a:xfrm>
          <a:prstGeom prst="rect">
            <a:avLst/>
          </a:prstGeom>
        </p:spPr>
      </p:pic>
      <p:pic>
        <p:nvPicPr>
          <p:cNvPr id="21" name="Picture 20">
            <a:extLst>
              <a:ext uri="{FF2B5EF4-FFF2-40B4-BE49-F238E27FC236}">
                <a16:creationId xmlns:a16="http://schemas.microsoft.com/office/drawing/2014/main" id="{E3780B19-B5C1-3445-B36A-26C5EA82DD1B}"/>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11437197" y="6356350"/>
            <a:ext cx="501650" cy="501650"/>
          </a:xfrm>
          <a:prstGeom prst="rect">
            <a:avLst/>
          </a:prstGeom>
        </p:spPr>
      </p:pic>
      <p:sp>
        <p:nvSpPr>
          <p:cNvPr id="23" name="Footer Placeholder 3">
            <a:extLst>
              <a:ext uri="{FF2B5EF4-FFF2-40B4-BE49-F238E27FC236}">
                <a16:creationId xmlns:a16="http://schemas.microsoft.com/office/drawing/2014/main" id="{2DB96970-BC82-E04F-89FA-534A729EB028}"/>
              </a:ext>
            </a:extLst>
          </p:cNvPr>
          <p:cNvSpPr>
            <a:spLocks noGrp="1"/>
          </p:cNvSpPr>
          <p:nvPr>
            <p:ph type="ftr" sz="quarter" idx="17"/>
          </p:nvPr>
        </p:nvSpPr>
        <p:spPr>
          <a:xfrm>
            <a:off x="1339850" y="6514977"/>
            <a:ext cx="3792589" cy="365125"/>
          </a:xfrm>
        </p:spPr>
        <p:txBody>
          <a:bodyPr/>
          <a:lstStyle/>
          <a:p>
            <a:r>
              <a:rPr lang="en-US" sz="800"/>
              <a:t>Copyright © 2019 Oracle and/or its affiliates.</a:t>
            </a:r>
            <a:endParaRPr lang="en-US" sz="800" dirty="0"/>
          </a:p>
        </p:txBody>
      </p:sp>
      <p:sp>
        <p:nvSpPr>
          <p:cNvPr id="27" name="Slide Number Placeholder 3">
            <a:extLst>
              <a:ext uri="{FF2B5EF4-FFF2-40B4-BE49-F238E27FC236}">
                <a16:creationId xmlns:a16="http://schemas.microsoft.com/office/drawing/2014/main" id="{6EE2A133-92FC-6D4B-A101-D6F563C5E8E7}"/>
              </a:ext>
            </a:extLst>
          </p:cNvPr>
          <p:cNvSpPr>
            <a:spLocks noGrp="1"/>
          </p:cNvSpPr>
          <p:nvPr>
            <p:ph type="sldNum" sz="quarter" idx="4"/>
          </p:nvPr>
        </p:nvSpPr>
        <p:spPr>
          <a:xfrm>
            <a:off x="761287" y="6507623"/>
            <a:ext cx="578563" cy="365125"/>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defRPr sz="800">
                <a:solidFill>
                  <a:schemeClr val="tx1">
                    <a:tint val="75000"/>
                  </a:schemeClr>
                </a:solidFill>
                <a:latin typeface="Oracle Sans" panose="020B0503020204020204" pitchFamily="34" charset="0"/>
                <a:cs typeface="Oracle Sans" panose="020B0503020204020204" pitchFamily="34" charset="0"/>
              </a:defRPr>
            </a:lvl1pPr>
          </a:lstStyle>
          <a:p>
            <a:fld id="{D440507A-669E-A943-A4A7-E531D638091A}" type="slidenum">
              <a:rPr lang="en-US" smtClean="0">
                <a:solidFill>
                  <a:srgbClr val="4E3629">
                    <a:tint val="75000"/>
                  </a:srgbClr>
                </a:solidFill>
              </a:rPr>
              <a:pPr/>
              <a:t>‹#›</a:t>
            </a:fld>
            <a:endParaRPr lang="en-US" dirty="0">
              <a:solidFill>
                <a:srgbClr val="4E3629">
                  <a:tint val="75000"/>
                </a:srgbClr>
              </a:solidFill>
            </a:endParaRPr>
          </a:p>
        </p:txBody>
      </p:sp>
    </p:spTree>
    <p:extLst>
      <p:ext uri="{BB962C8B-B14F-4D97-AF65-F5344CB8AC3E}">
        <p14:creationId xmlns:p14="http://schemas.microsoft.com/office/powerpoint/2010/main" val="4072081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0-#ppt_w/2"/>
                                          </p:val>
                                        </p:tav>
                                        <p:tav tm="100000">
                                          <p:val>
                                            <p:strVal val="#ppt_x"/>
                                          </p:val>
                                        </p:tav>
                                      </p:tavLst>
                                    </p:anim>
                                    <p:anim calcmode="lin" valueType="num">
                                      <p:cBhvr additive="base">
                                        <p:cTn id="8" dur="500" fill="hold"/>
                                        <p:tgtEl>
                                          <p:spTgt spid="35"/>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500" fill="hold"/>
                                        <p:tgtEl>
                                          <p:spTgt spid="37"/>
                                        </p:tgtEl>
                                        <p:attrNameLst>
                                          <p:attrName>ppt_x</p:attrName>
                                        </p:attrNameLst>
                                      </p:cBhvr>
                                      <p:tavLst>
                                        <p:tav tm="0">
                                          <p:val>
                                            <p:strVal val="1+#ppt_w/2"/>
                                          </p:val>
                                        </p:tav>
                                        <p:tav tm="100000">
                                          <p:val>
                                            <p:strVal val="#ppt_x"/>
                                          </p:val>
                                        </p:tav>
                                      </p:tavLst>
                                    </p:anim>
                                    <p:anim calcmode="lin" valueType="num">
                                      <p:cBhvr additive="base">
                                        <p:cTn id="12" dur="5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OOW 3 Step Flow">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80E6547-E553-8B4C-B613-A55206049B2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254000"/>
          </a:xfrm>
          <a:prstGeom prst="rect">
            <a:avLst/>
          </a:prstGeom>
        </p:spPr>
      </p:pic>
      <p:sp>
        <p:nvSpPr>
          <p:cNvPr id="2" name="Title 1">
            <a:extLst>
              <a:ext uri="{FF2B5EF4-FFF2-40B4-BE49-F238E27FC236}">
                <a16:creationId xmlns:a16="http://schemas.microsoft.com/office/drawing/2014/main" id="{607B599F-269A-4E45-BB4E-31A49D2385EB}"/>
              </a:ext>
            </a:extLst>
          </p:cNvPr>
          <p:cNvSpPr>
            <a:spLocks noGrp="1"/>
          </p:cNvSpPr>
          <p:nvPr>
            <p:ph type="title" hasCustomPrompt="1"/>
          </p:nvPr>
        </p:nvSpPr>
        <p:spPr>
          <a:xfrm>
            <a:off x="768095" y="783026"/>
            <a:ext cx="10669101" cy="844095"/>
          </a:xfrm>
        </p:spPr>
        <p:txBody>
          <a:bodyPr vert="horz" lIns="0" tIns="45720" rIns="0" bIns="45720" rtlCol="0" anchor="b">
            <a:normAutofit/>
          </a:bodyPr>
          <a:lstStyle>
            <a:lvl1pPr>
              <a:defRPr lang="en-US" sz="1600">
                <a:latin typeface="Oracle Sans Extra Bold" panose="020B0803020204020204" pitchFamily="34" charset="0"/>
                <a:ea typeface="+mn-ea"/>
                <a:cs typeface="Oracle Sans Extra Bold" panose="020B0803020204020204" pitchFamily="34" charset="0"/>
              </a:defRPr>
            </a:lvl1pPr>
          </a:lstStyle>
          <a:p>
            <a:pPr marL="0" lvl="0" indent="0">
              <a:spcBef>
                <a:spcPts val="1000"/>
              </a:spcBef>
              <a:buFont typeface="Arial" panose="020B0604020202020204" pitchFamily="34" charset="0"/>
            </a:pPr>
            <a:r>
              <a:rPr lang="en-US" dirty="0"/>
              <a:t>Headline</a:t>
            </a:r>
          </a:p>
        </p:txBody>
      </p:sp>
      <p:sp>
        <p:nvSpPr>
          <p:cNvPr id="14" name="Rectangle 13">
            <a:extLst>
              <a:ext uri="{FF2B5EF4-FFF2-40B4-BE49-F238E27FC236}">
                <a16:creationId xmlns:a16="http://schemas.microsoft.com/office/drawing/2014/main" id="{05D2C10D-F209-B443-9F3C-0B55EDFF601F}"/>
              </a:ext>
            </a:extLst>
          </p:cNvPr>
          <p:cNvSpPr/>
          <p:nvPr userDrawn="1"/>
        </p:nvSpPr>
        <p:spPr>
          <a:xfrm>
            <a:off x="761287" y="1975427"/>
            <a:ext cx="310896" cy="365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EBEDDC8B-C3A4-8348-93A7-AD03E6959178}"/>
              </a:ext>
            </a:extLst>
          </p:cNvPr>
          <p:cNvSpPr>
            <a:spLocks noGrp="1"/>
          </p:cNvSpPr>
          <p:nvPr>
            <p:ph type="body" sz="quarter" idx="10" hasCustomPrompt="1"/>
          </p:nvPr>
        </p:nvSpPr>
        <p:spPr>
          <a:xfrm>
            <a:off x="1560927" y="2409936"/>
            <a:ext cx="2751984" cy="2529712"/>
          </a:xfrm>
        </p:spPr>
        <p:txBody>
          <a:bodyPr lIns="0" rIns="0">
            <a:norm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lang="en-US" sz="2800" b="0" i="0" kern="1200" dirty="0">
                <a:solidFill>
                  <a:schemeClr val="tx1"/>
                </a:solidFill>
                <a:latin typeface="Oracle Sans Light" panose="020B0403020204020204" pitchFamily="34" charset="0"/>
                <a:ea typeface="+mn-ea"/>
                <a:cs typeface="Oracle Sans Light" panose="020B0403020204020204" pitchFamily="34" charset="0"/>
              </a:defRPr>
            </a:lvl1pPr>
          </a:lstStyle>
          <a:p>
            <a:r>
              <a:rPr lang="en-US" dirty="0">
                <a:solidFill>
                  <a:srgbClr val="4A403E"/>
                </a:solidFill>
                <a:effectLst/>
                <a:latin typeface="Oracle Sans" panose="020B0503020204020204" pitchFamily="34" charset="0"/>
              </a:rPr>
              <a:t>Lorem ipsum dolor sit </a:t>
            </a:r>
            <a:r>
              <a:rPr lang="en-US" dirty="0" err="1">
                <a:solidFill>
                  <a:srgbClr val="4A403E"/>
                </a:solidFill>
                <a:effectLst/>
                <a:latin typeface="Oracle Sans" panose="020B0503020204020204" pitchFamily="34" charset="0"/>
              </a:rPr>
              <a:t>amet</a:t>
            </a:r>
            <a:r>
              <a:rPr lang="en-US" dirty="0">
                <a:solidFill>
                  <a:srgbClr val="4A403E"/>
                </a:solidFill>
                <a:effectLst/>
                <a:latin typeface="Oracle Sans" panose="020B0503020204020204" pitchFamily="34" charset="0"/>
              </a:rPr>
              <a:t>, </a:t>
            </a:r>
            <a:r>
              <a:rPr lang="en-US" dirty="0" err="1">
                <a:solidFill>
                  <a:srgbClr val="4A403E"/>
                </a:solidFill>
                <a:effectLst/>
                <a:latin typeface="Oracle Sans" panose="020B0503020204020204" pitchFamily="34" charset="0"/>
              </a:rPr>
              <a:t>consectetur</a:t>
            </a:r>
            <a:r>
              <a:rPr lang="en-US" dirty="0">
                <a:solidFill>
                  <a:srgbClr val="4A403E"/>
                </a:solidFill>
                <a:effectLst/>
                <a:latin typeface="Oracle Sans" panose="020B0503020204020204" pitchFamily="34" charset="0"/>
              </a:rPr>
              <a:t> </a:t>
            </a:r>
            <a:r>
              <a:rPr lang="en-US" dirty="0" err="1">
                <a:solidFill>
                  <a:srgbClr val="4A403E"/>
                </a:solidFill>
                <a:effectLst/>
                <a:latin typeface="Oracle Sans" panose="020B0503020204020204" pitchFamily="34" charset="0"/>
              </a:rPr>
              <a:t>adipiscing</a:t>
            </a:r>
            <a:r>
              <a:rPr lang="en-US" dirty="0">
                <a:solidFill>
                  <a:srgbClr val="4A403E"/>
                </a:solidFill>
                <a:effectLst/>
                <a:latin typeface="Oracle Sans" panose="020B0503020204020204" pitchFamily="34" charset="0"/>
              </a:rPr>
              <a:t> </a:t>
            </a:r>
            <a:r>
              <a:rPr lang="en-US" dirty="0" err="1">
                <a:solidFill>
                  <a:srgbClr val="4A403E"/>
                </a:solidFill>
                <a:effectLst/>
                <a:latin typeface="Oracle Sans" panose="020B0503020204020204" pitchFamily="34" charset="0"/>
              </a:rPr>
              <a:t>elit</a:t>
            </a:r>
            <a:r>
              <a:rPr lang="en-US" dirty="0">
                <a:solidFill>
                  <a:srgbClr val="4A403E"/>
                </a:solidFill>
                <a:effectLst/>
                <a:latin typeface="Oracle Sans" panose="020B0503020204020204" pitchFamily="34" charset="0"/>
              </a:rPr>
              <a:t>.</a:t>
            </a:r>
          </a:p>
        </p:txBody>
      </p:sp>
      <p:sp>
        <p:nvSpPr>
          <p:cNvPr id="18" name="Text Placeholder 17">
            <a:extLst>
              <a:ext uri="{FF2B5EF4-FFF2-40B4-BE49-F238E27FC236}">
                <a16:creationId xmlns:a16="http://schemas.microsoft.com/office/drawing/2014/main" id="{1C572955-9B3D-8A48-9080-5D5AF185DFDE}"/>
              </a:ext>
            </a:extLst>
          </p:cNvPr>
          <p:cNvSpPr>
            <a:spLocks noGrp="1"/>
          </p:cNvSpPr>
          <p:nvPr>
            <p:ph type="body" sz="quarter" idx="12" hasCustomPrompt="1"/>
          </p:nvPr>
        </p:nvSpPr>
        <p:spPr>
          <a:xfrm>
            <a:off x="5123069" y="2409936"/>
            <a:ext cx="2751984" cy="2529712"/>
          </a:xfrm>
        </p:spPr>
        <p:txBody>
          <a:bodyPr lIns="0" rIns="0">
            <a:normAutofit/>
          </a:bodyPr>
          <a:lstStyle>
            <a:lvl1pPr>
              <a:lnSpc>
                <a:spcPct val="100000"/>
              </a:lnSpc>
              <a:spcBef>
                <a:spcPts val="0"/>
              </a:spcBef>
              <a:spcAft>
                <a:spcPts val="0"/>
              </a:spcAft>
              <a:defRPr sz="2800" b="0" i="0">
                <a:latin typeface="Oracle Sans Light" panose="020B0403020204020204" pitchFamily="34" charset="0"/>
                <a:cs typeface="Oracle Sans Light" panose="020B0403020204020204" pitchFamily="34" charset="0"/>
              </a:defRPr>
            </a:lvl1pPr>
          </a:lstStyle>
          <a:p>
            <a:r>
              <a:rPr lang="en-US" dirty="0">
                <a:solidFill>
                  <a:srgbClr val="4A403E"/>
                </a:solidFill>
                <a:effectLst/>
                <a:latin typeface="Oracle Sans" panose="020B0503020204020204" pitchFamily="34" charset="0"/>
              </a:rPr>
              <a:t>Lorem ipsum dolor sit </a:t>
            </a:r>
            <a:r>
              <a:rPr lang="en-US" dirty="0" err="1">
                <a:solidFill>
                  <a:srgbClr val="4A403E"/>
                </a:solidFill>
                <a:effectLst/>
                <a:latin typeface="Oracle Sans" panose="020B0503020204020204" pitchFamily="34" charset="0"/>
              </a:rPr>
              <a:t>amet</a:t>
            </a:r>
            <a:r>
              <a:rPr lang="en-US" dirty="0">
                <a:solidFill>
                  <a:srgbClr val="4A403E"/>
                </a:solidFill>
                <a:effectLst/>
                <a:latin typeface="Oracle Sans" panose="020B0503020204020204" pitchFamily="34" charset="0"/>
              </a:rPr>
              <a:t>, </a:t>
            </a:r>
            <a:r>
              <a:rPr lang="en-US" dirty="0" err="1">
                <a:solidFill>
                  <a:srgbClr val="4A403E"/>
                </a:solidFill>
                <a:effectLst/>
                <a:latin typeface="Oracle Sans" panose="020B0503020204020204" pitchFamily="34" charset="0"/>
              </a:rPr>
              <a:t>consectetur</a:t>
            </a:r>
            <a:r>
              <a:rPr lang="en-US" dirty="0">
                <a:solidFill>
                  <a:srgbClr val="4A403E"/>
                </a:solidFill>
                <a:effectLst/>
                <a:latin typeface="Oracle Sans" panose="020B0503020204020204" pitchFamily="34" charset="0"/>
              </a:rPr>
              <a:t> </a:t>
            </a:r>
            <a:r>
              <a:rPr lang="en-US" dirty="0" err="1">
                <a:solidFill>
                  <a:srgbClr val="4A403E"/>
                </a:solidFill>
                <a:effectLst/>
                <a:latin typeface="Oracle Sans" panose="020B0503020204020204" pitchFamily="34" charset="0"/>
              </a:rPr>
              <a:t>adipiscing</a:t>
            </a:r>
            <a:r>
              <a:rPr lang="en-US" dirty="0">
                <a:solidFill>
                  <a:srgbClr val="4A403E"/>
                </a:solidFill>
                <a:effectLst/>
                <a:latin typeface="Oracle Sans" panose="020B0503020204020204" pitchFamily="34" charset="0"/>
              </a:rPr>
              <a:t> </a:t>
            </a:r>
            <a:r>
              <a:rPr lang="en-US" dirty="0" err="1">
                <a:solidFill>
                  <a:srgbClr val="4A403E"/>
                </a:solidFill>
                <a:effectLst/>
                <a:latin typeface="Oracle Sans" panose="020B0503020204020204" pitchFamily="34" charset="0"/>
              </a:rPr>
              <a:t>elit</a:t>
            </a:r>
            <a:r>
              <a:rPr lang="en-US" dirty="0">
                <a:solidFill>
                  <a:srgbClr val="4A403E"/>
                </a:solidFill>
                <a:effectLst/>
                <a:latin typeface="Oracle Sans" panose="020B0503020204020204" pitchFamily="34" charset="0"/>
              </a:rPr>
              <a:t>.</a:t>
            </a:r>
          </a:p>
        </p:txBody>
      </p:sp>
      <p:sp>
        <p:nvSpPr>
          <p:cNvPr id="22" name="Text Placeholder 21">
            <a:extLst>
              <a:ext uri="{FF2B5EF4-FFF2-40B4-BE49-F238E27FC236}">
                <a16:creationId xmlns:a16="http://schemas.microsoft.com/office/drawing/2014/main" id="{A952A602-4A8F-FE40-A776-A78CC665DE51}"/>
              </a:ext>
            </a:extLst>
          </p:cNvPr>
          <p:cNvSpPr>
            <a:spLocks noGrp="1"/>
          </p:cNvSpPr>
          <p:nvPr>
            <p:ph type="body" sz="quarter" idx="14" hasCustomPrompt="1"/>
          </p:nvPr>
        </p:nvSpPr>
        <p:spPr>
          <a:xfrm>
            <a:off x="8685212" y="2409936"/>
            <a:ext cx="2751984" cy="2529712"/>
          </a:xfrm>
        </p:spPr>
        <p:txBody>
          <a:bodyPr lIns="0" rIns="0">
            <a:normAutofit/>
          </a:bodyPr>
          <a:lstStyle>
            <a:lvl1pPr>
              <a:lnSpc>
                <a:spcPct val="100000"/>
              </a:lnSpc>
              <a:spcBef>
                <a:spcPts val="0"/>
              </a:spcBef>
              <a:spcAft>
                <a:spcPts val="0"/>
              </a:spcAft>
              <a:defRPr sz="2800" b="0" i="0">
                <a:latin typeface="Oracle Sans Light" panose="020B0403020204020204" pitchFamily="34" charset="0"/>
                <a:cs typeface="Oracle Sans Light" panose="020B0403020204020204" pitchFamily="34" charset="0"/>
              </a:defRPr>
            </a:lvl1pPr>
          </a:lstStyle>
          <a:p>
            <a:r>
              <a:rPr lang="en-US" dirty="0">
                <a:solidFill>
                  <a:srgbClr val="4A403E"/>
                </a:solidFill>
                <a:effectLst/>
                <a:latin typeface="Oracle Sans" panose="020B0503020204020204" pitchFamily="34" charset="0"/>
              </a:rPr>
              <a:t>Lorem ipsum dolor sit </a:t>
            </a:r>
            <a:r>
              <a:rPr lang="en-US" dirty="0" err="1">
                <a:solidFill>
                  <a:srgbClr val="4A403E"/>
                </a:solidFill>
                <a:effectLst/>
                <a:latin typeface="Oracle Sans" panose="020B0503020204020204" pitchFamily="34" charset="0"/>
              </a:rPr>
              <a:t>amet</a:t>
            </a:r>
            <a:r>
              <a:rPr lang="en-US" dirty="0">
                <a:solidFill>
                  <a:srgbClr val="4A403E"/>
                </a:solidFill>
                <a:effectLst/>
                <a:latin typeface="Oracle Sans" panose="020B0503020204020204" pitchFamily="34" charset="0"/>
              </a:rPr>
              <a:t>, </a:t>
            </a:r>
            <a:r>
              <a:rPr lang="en-US" dirty="0" err="1">
                <a:solidFill>
                  <a:srgbClr val="4A403E"/>
                </a:solidFill>
                <a:effectLst/>
                <a:latin typeface="Oracle Sans" panose="020B0503020204020204" pitchFamily="34" charset="0"/>
              </a:rPr>
              <a:t>consectetur</a:t>
            </a:r>
            <a:r>
              <a:rPr lang="en-US" dirty="0">
                <a:solidFill>
                  <a:srgbClr val="4A403E"/>
                </a:solidFill>
                <a:effectLst/>
                <a:latin typeface="Oracle Sans" panose="020B0503020204020204" pitchFamily="34" charset="0"/>
              </a:rPr>
              <a:t> </a:t>
            </a:r>
            <a:r>
              <a:rPr lang="en-US" dirty="0" err="1">
                <a:solidFill>
                  <a:srgbClr val="4A403E"/>
                </a:solidFill>
                <a:effectLst/>
                <a:latin typeface="Oracle Sans" panose="020B0503020204020204" pitchFamily="34" charset="0"/>
              </a:rPr>
              <a:t>adipiscing</a:t>
            </a:r>
            <a:r>
              <a:rPr lang="en-US" dirty="0">
                <a:solidFill>
                  <a:srgbClr val="4A403E"/>
                </a:solidFill>
                <a:effectLst/>
                <a:latin typeface="Oracle Sans" panose="020B0503020204020204" pitchFamily="34" charset="0"/>
              </a:rPr>
              <a:t> </a:t>
            </a:r>
            <a:r>
              <a:rPr lang="en-US" dirty="0" err="1">
                <a:solidFill>
                  <a:srgbClr val="4A403E"/>
                </a:solidFill>
                <a:effectLst/>
                <a:latin typeface="Oracle Sans" panose="020B0503020204020204" pitchFamily="34" charset="0"/>
              </a:rPr>
              <a:t>elit</a:t>
            </a:r>
            <a:r>
              <a:rPr lang="en-US" dirty="0">
                <a:solidFill>
                  <a:srgbClr val="4A403E"/>
                </a:solidFill>
                <a:effectLst/>
                <a:latin typeface="Oracle Sans" panose="020B0503020204020204" pitchFamily="34" charset="0"/>
              </a:rPr>
              <a:t>.</a:t>
            </a:r>
          </a:p>
        </p:txBody>
      </p:sp>
      <p:sp>
        <p:nvSpPr>
          <p:cNvPr id="5" name="Text Placeholder 4">
            <a:extLst>
              <a:ext uri="{FF2B5EF4-FFF2-40B4-BE49-F238E27FC236}">
                <a16:creationId xmlns:a16="http://schemas.microsoft.com/office/drawing/2014/main" id="{427C083F-F921-E84A-A576-406CB623E693}"/>
              </a:ext>
            </a:extLst>
          </p:cNvPr>
          <p:cNvSpPr>
            <a:spLocks noGrp="1"/>
          </p:cNvSpPr>
          <p:nvPr>
            <p:ph type="body" sz="quarter" idx="15" hasCustomPrompt="1"/>
          </p:nvPr>
        </p:nvSpPr>
        <p:spPr>
          <a:xfrm>
            <a:off x="802784" y="2012002"/>
            <a:ext cx="685800" cy="914400"/>
          </a:xfrm>
        </p:spPr>
        <p:txBody>
          <a:bodyPr lIns="0" rIns="0" anchor="t">
            <a:noAutofit/>
          </a:bodyPr>
          <a:lstStyle>
            <a:lvl1pPr>
              <a:defRPr sz="6600">
                <a:solidFill>
                  <a:schemeClr val="accent2"/>
                </a:solidFill>
                <a:latin typeface="Georgia" panose="02040502050405020303" pitchFamily="18" charset="0"/>
              </a:defRPr>
            </a:lvl1pPr>
          </a:lstStyle>
          <a:p>
            <a:pPr lvl="0"/>
            <a:r>
              <a:rPr lang="en-US" dirty="0"/>
              <a:t>1</a:t>
            </a:r>
          </a:p>
        </p:txBody>
      </p:sp>
      <p:sp>
        <p:nvSpPr>
          <p:cNvPr id="10" name="Text Placeholder 9">
            <a:extLst>
              <a:ext uri="{FF2B5EF4-FFF2-40B4-BE49-F238E27FC236}">
                <a16:creationId xmlns:a16="http://schemas.microsoft.com/office/drawing/2014/main" id="{67590E03-C234-A84B-A289-13E5597E7719}"/>
              </a:ext>
            </a:extLst>
          </p:cNvPr>
          <p:cNvSpPr>
            <a:spLocks noGrp="1"/>
          </p:cNvSpPr>
          <p:nvPr>
            <p:ph type="body" sz="quarter" idx="16" hasCustomPrompt="1"/>
          </p:nvPr>
        </p:nvSpPr>
        <p:spPr>
          <a:xfrm>
            <a:off x="4370008" y="2012002"/>
            <a:ext cx="685800" cy="914400"/>
          </a:xfrm>
        </p:spPr>
        <p:txBody>
          <a:bodyPr vert="horz" lIns="0" tIns="45720" rIns="0" bIns="45720" rtlCol="0" anchor="t">
            <a:noAutofit/>
          </a:bodyPr>
          <a:lstStyle>
            <a:lvl1pPr>
              <a:defRPr lang="en-US" sz="6600" dirty="0">
                <a:solidFill>
                  <a:schemeClr val="accent2"/>
                </a:solidFill>
                <a:latin typeface="Georgia" panose="02040502050405020303" pitchFamily="18" charset="0"/>
              </a:defRPr>
            </a:lvl1pPr>
          </a:lstStyle>
          <a:p>
            <a:pPr lvl="0"/>
            <a:r>
              <a:rPr lang="en-US" dirty="0"/>
              <a:t>2</a:t>
            </a:r>
          </a:p>
        </p:txBody>
      </p:sp>
      <p:sp>
        <p:nvSpPr>
          <p:cNvPr id="12" name="Text Placeholder 11">
            <a:extLst>
              <a:ext uri="{FF2B5EF4-FFF2-40B4-BE49-F238E27FC236}">
                <a16:creationId xmlns:a16="http://schemas.microsoft.com/office/drawing/2014/main" id="{6B9F0071-E927-CD44-8CFD-EE5848B9B9D1}"/>
              </a:ext>
            </a:extLst>
          </p:cNvPr>
          <p:cNvSpPr>
            <a:spLocks noGrp="1"/>
          </p:cNvSpPr>
          <p:nvPr>
            <p:ph type="body" sz="quarter" idx="17" hasCustomPrompt="1"/>
          </p:nvPr>
        </p:nvSpPr>
        <p:spPr>
          <a:xfrm>
            <a:off x="7937232" y="2012002"/>
            <a:ext cx="685800" cy="914400"/>
          </a:xfrm>
        </p:spPr>
        <p:txBody>
          <a:bodyPr vert="horz" lIns="0" tIns="45720" rIns="0" bIns="45720" rtlCol="0" anchor="t">
            <a:noAutofit/>
          </a:bodyPr>
          <a:lstStyle>
            <a:lvl1pPr>
              <a:defRPr lang="en-US" sz="6600" dirty="0">
                <a:solidFill>
                  <a:schemeClr val="accent2"/>
                </a:solidFill>
                <a:latin typeface="Georgia" panose="02040502050405020303" pitchFamily="18" charset="0"/>
              </a:defRPr>
            </a:lvl1pPr>
          </a:lstStyle>
          <a:p>
            <a:pPr lvl="0"/>
            <a:r>
              <a:rPr lang="en-US" dirty="0"/>
              <a:t>3</a:t>
            </a:r>
          </a:p>
        </p:txBody>
      </p:sp>
      <p:pic>
        <p:nvPicPr>
          <p:cNvPr id="15" name="Picture 14">
            <a:extLst>
              <a:ext uri="{FF2B5EF4-FFF2-40B4-BE49-F238E27FC236}">
                <a16:creationId xmlns:a16="http://schemas.microsoft.com/office/drawing/2014/main" id="{AB481614-6B96-7440-8E04-DD7F78B9E2AB}"/>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437197" y="6356350"/>
            <a:ext cx="501650" cy="501650"/>
          </a:xfrm>
          <a:prstGeom prst="rect">
            <a:avLst/>
          </a:prstGeom>
        </p:spPr>
      </p:pic>
      <p:sp>
        <p:nvSpPr>
          <p:cNvPr id="16" name="Footer Placeholder 3">
            <a:extLst>
              <a:ext uri="{FF2B5EF4-FFF2-40B4-BE49-F238E27FC236}">
                <a16:creationId xmlns:a16="http://schemas.microsoft.com/office/drawing/2014/main" id="{A878625F-242E-D342-B85C-2FD3A8C2B682}"/>
              </a:ext>
            </a:extLst>
          </p:cNvPr>
          <p:cNvSpPr>
            <a:spLocks noGrp="1"/>
          </p:cNvSpPr>
          <p:nvPr>
            <p:ph type="ftr" sz="quarter" idx="11"/>
          </p:nvPr>
        </p:nvSpPr>
        <p:spPr>
          <a:xfrm>
            <a:off x="1339850" y="6514977"/>
            <a:ext cx="3792589" cy="365125"/>
          </a:xfrm>
        </p:spPr>
        <p:txBody>
          <a:bodyPr/>
          <a:lstStyle/>
          <a:p>
            <a:r>
              <a:rPr lang="en-US" sz="800"/>
              <a:t>Copyright © 2019 Oracle and/or its affiliates.</a:t>
            </a:r>
            <a:endParaRPr lang="en-US" sz="800" dirty="0"/>
          </a:p>
        </p:txBody>
      </p:sp>
      <p:sp>
        <p:nvSpPr>
          <p:cNvPr id="19" name="Slide Number Placeholder 3">
            <a:extLst>
              <a:ext uri="{FF2B5EF4-FFF2-40B4-BE49-F238E27FC236}">
                <a16:creationId xmlns:a16="http://schemas.microsoft.com/office/drawing/2014/main" id="{453600CF-C895-EE4E-84D3-CD14402B0A50}"/>
              </a:ext>
            </a:extLst>
          </p:cNvPr>
          <p:cNvSpPr>
            <a:spLocks noGrp="1"/>
          </p:cNvSpPr>
          <p:nvPr>
            <p:ph type="sldNum" sz="quarter" idx="4"/>
          </p:nvPr>
        </p:nvSpPr>
        <p:spPr>
          <a:xfrm>
            <a:off x="761287" y="6507623"/>
            <a:ext cx="578563" cy="365125"/>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defRPr sz="800">
                <a:solidFill>
                  <a:schemeClr val="tx1">
                    <a:tint val="75000"/>
                  </a:schemeClr>
                </a:solidFill>
                <a:latin typeface="Oracle Sans" panose="020B0503020204020204" pitchFamily="34" charset="0"/>
                <a:cs typeface="Oracle Sans" panose="020B0503020204020204" pitchFamily="34" charset="0"/>
              </a:defRPr>
            </a:lvl1pPr>
          </a:lstStyle>
          <a:p>
            <a:fld id="{D440507A-669E-A943-A4A7-E531D638091A}" type="slidenum">
              <a:rPr lang="en-US" smtClean="0">
                <a:solidFill>
                  <a:srgbClr val="4E3629">
                    <a:tint val="75000"/>
                  </a:srgbClr>
                </a:solidFill>
              </a:rPr>
              <a:pPr/>
              <a:t>‹#›</a:t>
            </a:fld>
            <a:endParaRPr lang="en-US" dirty="0">
              <a:solidFill>
                <a:srgbClr val="4E3629">
                  <a:tint val="75000"/>
                </a:srgbClr>
              </a:solidFill>
            </a:endParaRPr>
          </a:p>
        </p:txBody>
      </p:sp>
    </p:spTree>
    <p:extLst>
      <p:ext uri="{BB962C8B-B14F-4D97-AF65-F5344CB8AC3E}">
        <p14:creationId xmlns:p14="http://schemas.microsoft.com/office/powerpoint/2010/main" val="35338728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OOW 3 Step Flow 02">
    <p:spTree>
      <p:nvGrpSpPr>
        <p:cNvPr id="1" name=""/>
        <p:cNvGrpSpPr/>
        <p:nvPr/>
      </p:nvGrpSpPr>
      <p:grpSpPr>
        <a:xfrm>
          <a:off x="0" y="0"/>
          <a:ext cx="0" cy="0"/>
          <a:chOff x="0" y="0"/>
          <a:chExt cx="0" cy="0"/>
        </a:xfrm>
      </p:grpSpPr>
      <p:pic>
        <p:nvPicPr>
          <p:cNvPr id="19" name="Picture 18" descr="A picture containing music, black&#10;&#10;Description automatically generated">
            <a:extLst>
              <a:ext uri="{FF2B5EF4-FFF2-40B4-BE49-F238E27FC236}">
                <a16:creationId xmlns:a16="http://schemas.microsoft.com/office/drawing/2014/main" id="{EC3871F8-3234-504A-8DBD-2247AFD97CE8}"/>
              </a:ext>
            </a:extLst>
          </p:cNvPr>
          <p:cNvPicPr>
            <a:picLocks noChangeAspect="1"/>
          </p:cNvPicPr>
          <p:nvPr userDrawn="1"/>
        </p:nvPicPr>
        <p:blipFill>
          <a:blip r:embed="rId2">
            <a:alphaModFix amt="40000"/>
            <a:extLst>
              <a:ext uri="{28A0092B-C50C-407E-A947-70E740481C1C}">
                <a14:useLocalDpi xmlns:a14="http://schemas.microsoft.com/office/drawing/2010/main"/>
              </a:ext>
            </a:extLst>
          </a:blip>
          <a:stretch>
            <a:fillRect/>
          </a:stretch>
        </p:blipFill>
        <p:spPr>
          <a:xfrm>
            <a:off x="-330741" y="4845998"/>
            <a:ext cx="6673159" cy="2486795"/>
          </a:xfrm>
          <a:prstGeom prst="rect">
            <a:avLst/>
          </a:prstGeom>
        </p:spPr>
      </p:pic>
      <p:pic>
        <p:nvPicPr>
          <p:cNvPr id="8" name="Picture 7">
            <a:extLst>
              <a:ext uri="{FF2B5EF4-FFF2-40B4-BE49-F238E27FC236}">
                <a16:creationId xmlns:a16="http://schemas.microsoft.com/office/drawing/2014/main" id="{D80E6547-E553-8B4C-B613-A55206049B2C}"/>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2192000" cy="254000"/>
          </a:xfrm>
          <a:prstGeom prst="rect">
            <a:avLst/>
          </a:prstGeom>
        </p:spPr>
      </p:pic>
      <p:sp>
        <p:nvSpPr>
          <p:cNvPr id="2" name="Title 1">
            <a:extLst>
              <a:ext uri="{FF2B5EF4-FFF2-40B4-BE49-F238E27FC236}">
                <a16:creationId xmlns:a16="http://schemas.microsoft.com/office/drawing/2014/main" id="{607B599F-269A-4E45-BB4E-31A49D2385EB}"/>
              </a:ext>
            </a:extLst>
          </p:cNvPr>
          <p:cNvSpPr>
            <a:spLocks noGrp="1"/>
          </p:cNvSpPr>
          <p:nvPr>
            <p:ph type="title" hasCustomPrompt="1"/>
          </p:nvPr>
        </p:nvSpPr>
        <p:spPr>
          <a:xfrm>
            <a:off x="768095" y="783026"/>
            <a:ext cx="10669101" cy="844095"/>
          </a:xfrm>
        </p:spPr>
        <p:txBody>
          <a:bodyPr vert="horz" lIns="0" tIns="45720" rIns="0" bIns="45720" rtlCol="0" anchor="b">
            <a:normAutofit/>
          </a:bodyPr>
          <a:lstStyle>
            <a:lvl1pPr>
              <a:defRPr lang="en-US" sz="1600">
                <a:latin typeface="Oracle Sans Extra Bold" panose="020B0803020204020204" pitchFamily="34" charset="0"/>
                <a:ea typeface="+mn-ea"/>
                <a:cs typeface="Oracle Sans Extra Bold" panose="020B0803020204020204" pitchFamily="34" charset="0"/>
              </a:defRPr>
            </a:lvl1pPr>
          </a:lstStyle>
          <a:p>
            <a:pPr marL="0" lvl="0" indent="0">
              <a:spcBef>
                <a:spcPts val="1000"/>
              </a:spcBef>
              <a:buFont typeface="Arial" panose="020B0604020202020204" pitchFamily="34" charset="0"/>
            </a:pPr>
            <a:r>
              <a:rPr lang="en-US" dirty="0"/>
              <a:t>Headline</a:t>
            </a:r>
          </a:p>
        </p:txBody>
      </p:sp>
      <p:sp>
        <p:nvSpPr>
          <p:cNvPr id="14" name="Rectangle 13">
            <a:extLst>
              <a:ext uri="{FF2B5EF4-FFF2-40B4-BE49-F238E27FC236}">
                <a16:creationId xmlns:a16="http://schemas.microsoft.com/office/drawing/2014/main" id="{05D2C10D-F209-B443-9F3C-0B55EDFF601F}"/>
              </a:ext>
            </a:extLst>
          </p:cNvPr>
          <p:cNvSpPr/>
          <p:nvPr userDrawn="1"/>
        </p:nvSpPr>
        <p:spPr>
          <a:xfrm>
            <a:off x="761287" y="1975427"/>
            <a:ext cx="310896" cy="365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EBEDDC8B-C3A4-8348-93A7-AD03E6959178}"/>
              </a:ext>
            </a:extLst>
          </p:cNvPr>
          <p:cNvSpPr>
            <a:spLocks noGrp="1"/>
          </p:cNvSpPr>
          <p:nvPr>
            <p:ph type="body" sz="quarter" idx="10" hasCustomPrompt="1"/>
          </p:nvPr>
        </p:nvSpPr>
        <p:spPr>
          <a:xfrm>
            <a:off x="1109905" y="2409936"/>
            <a:ext cx="2751984" cy="2529712"/>
          </a:xfrm>
        </p:spPr>
        <p:txBody>
          <a:bodyPr lIns="0" rIns="0">
            <a:norm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lang="en-US" sz="2800" b="0" i="0" kern="1200" dirty="0">
                <a:solidFill>
                  <a:schemeClr val="tx1"/>
                </a:solidFill>
                <a:latin typeface="Oracle Sans Light" panose="020B0403020204020204" pitchFamily="34" charset="0"/>
                <a:ea typeface="+mn-ea"/>
                <a:cs typeface="Oracle Sans Light" panose="020B0403020204020204" pitchFamily="34" charset="0"/>
              </a:defRPr>
            </a:lvl1pPr>
          </a:lstStyle>
          <a:p>
            <a:r>
              <a:rPr lang="en-US" dirty="0">
                <a:solidFill>
                  <a:srgbClr val="4A403E"/>
                </a:solidFill>
                <a:effectLst/>
                <a:latin typeface="Oracle Sans" panose="020B0503020204020204" pitchFamily="34" charset="0"/>
              </a:rPr>
              <a:t>Lorem ipsum dolor sit </a:t>
            </a:r>
            <a:r>
              <a:rPr lang="en-US" dirty="0" err="1">
                <a:solidFill>
                  <a:srgbClr val="4A403E"/>
                </a:solidFill>
                <a:effectLst/>
                <a:latin typeface="Oracle Sans" panose="020B0503020204020204" pitchFamily="34" charset="0"/>
              </a:rPr>
              <a:t>amet</a:t>
            </a:r>
            <a:r>
              <a:rPr lang="en-US" dirty="0">
                <a:solidFill>
                  <a:srgbClr val="4A403E"/>
                </a:solidFill>
                <a:effectLst/>
                <a:latin typeface="Oracle Sans" panose="020B0503020204020204" pitchFamily="34" charset="0"/>
              </a:rPr>
              <a:t>, </a:t>
            </a:r>
            <a:r>
              <a:rPr lang="en-US" dirty="0" err="1">
                <a:solidFill>
                  <a:srgbClr val="4A403E"/>
                </a:solidFill>
                <a:effectLst/>
                <a:latin typeface="Oracle Sans" panose="020B0503020204020204" pitchFamily="34" charset="0"/>
              </a:rPr>
              <a:t>consectetur</a:t>
            </a:r>
            <a:r>
              <a:rPr lang="en-US" dirty="0">
                <a:solidFill>
                  <a:srgbClr val="4A403E"/>
                </a:solidFill>
                <a:effectLst/>
                <a:latin typeface="Oracle Sans" panose="020B0503020204020204" pitchFamily="34" charset="0"/>
              </a:rPr>
              <a:t> </a:t>
            </a:r>
            <a:r>
              <a:rPr lang="en-US" dirty="0" err="1">
                <a:solidFill>
                  <a:srgbClr val="4A403E"/>
                </a:solidFill>
                <a:effectLst/>
                <a:latin typeface="Oracle Sans" panose="020B0503020204020204" pitchFamily="34" charset="0"/>
              </a:rPr>
              <a:t>adipiscing</a:t>
            </a:r>
            <a:r>
              <a:rPr lang="en-US" dirty="0">
                <a:solidFill>
                  <a:srgbClr val="4A403E"/>
                </a:solidFill>
                <a:effectLst/>
                <a:latin typeface="Oracle Sans" panose="020B0503020204020204" pitchFamily="34" charset="0"/>
              </a:rPr>
              <a:t> </a:t>
            </a:r>
            <a:r>
              <a:rPr lang="en-US" dirty="0" err="1">
                <a:solidFill>
                  <a:srgbClr val="4A403E"/>
                </a:solidFill>
                <a:effectLst/>
                <a:latin typeface="Oracle Sans" panose="020B0503020204020204" pitchFamily="34" charset="0"/>
              </a:rPr>
              <a:t>elit</a:t>
            </a:r>
            <a:r>
              <a:rPr lang="en-US" dirty="0">
                <a:solidFill>
                  <a:srgbClr val="4A403E"/>
                </a:solidFill>
                <a:effectLst/>
                <a:latin typeface="Oracle Sans" panose="020B0503020204020204" pitchFamily="34" charset="0"/>
              </a:rPr>
              <a:t>.</a:t>
            </a:r>
          </a:p>
        </p:txBody>
      </p:sp>
      <p:sp>
        <p:nvSpPr>
          <p:cNvPr id="18" name="Text Placeholder 17">
            <a:extLst>
              <a:ext uri="{FF2B5EF4-FFF2-40B4-BE49-F238E27FC236}">
                <a16:creationId xmlns:a16="http://schemas.microsoft.com/office/drawing/2014/main" id="{1C572955-9B3D-8A48-9080-5D5AF185DFDE}"/>
              </a:ext>
            </a:extLst>
          </p:cNvPr>
          <p:cNvSpPr>
            <a:spLocks noGrp="1"/>
          </p:cNvSpPr>
          <p:nvPr>
            <p:ph type="body" sz="quarter" idx="12" hasCustomPrompt="1"/>
          </p:nvPr>
        </p:nvSpPr>
        <p:spPr>
          <a:xfrm>
            <a:off x="4897558" y="2409936"/>
            <a:ext cx="2751984" cy="2529712"/>
          </a:xfrm>
        </p:spPr>
        <p:txBody>
          <a:bodyPr lIns="0" rIns="0">
            <a:normAutofit/>
          </a:bodyPr>
          <a:lstStyle>
            <a:lvl1pPr>
              <a:lnSpc>
                <a:spcPct val="100000"/>
              </a:lnSpc>
              <a:spcBef>
                <a:spcPts val="0"/>
              </a:spcBef>
              <a:spcAft>
                <a:spcPts val="0"/>
              </a:spcAft>
              <a:defRPr sz="2800" b="0" i="0">
                <a:latin typeface="Oracle Sans Light" panose="020B0403020204020204" pitchFamily="34" charset="0"/>
                <a:cs typeface="Oracle Sans Light" panose="020B0403020204020204" pitchFamily="34" charset="0"/>
              </a:defRPr>
            </a:lvl1pPr>
          </a:lstStyle>
          <a:p>
            <a:r>
              <a:rPr lang="en-US" dirty="0">
                <a:solidFill>
                  <a:srgbClr val="4A403E"/>
                </a:solidFill>
                <a:effectLst/>
                <a:latin typeface="Oracle Sans" panose="020B0503020204020204" pitchFamily="34" charset="0"/>
              </a:rPr>
              <a:t>Lorem ipsum dolor sit </a:t>
            </a:r>
            <a:r>
              <a:rPr lang="en-US" dirty="0" err="1">
                <a:solidFill>
                  <a:srgbClr val="4A403E"/>
                </a:solidFill>
                <a:effectLst/>
                <a:latin typeface="Oracle Sans" panose="020B0503020204020204" pitchFamily="34" charset="0"/>
              </a:rPr>
              <a:t>amet</a:t>
            </a:r>
            <a:r>
              <a:rPr lang="en-US" dirty="0">
                <a:solidFill>
                  <a:srgbClr val="4A403E"/>
                </a:solidFill>
                <a:effectLst/>
                <a:latin typeface="Oracle Sans" panose="020B0503020204020204" pitchFamily="34" charset="0"/>
              </a:rPr>
              <a:t>, </a:t>
            </a:r>
            <a:r>
              <a:rPr lang="en-US" dirty="0" err="1">
                <a:solidFill>
                  <a:srgbClr val="4A403E"/>
                </a:solidFill>
                <a:effectLst/>
                <a:latin typeface="Oracle Sans" panose="020B0503020204020204" pitchFamily="34" charset="0"/>
              </a:rPr>
              <a:t>consectetur</a:t>
            </a:r>
            <a:r>
              <a:rPr lang="en-US" dirty="0">
                <a:solidFill>
                  <a:srgbClr val="4A403E"/>
                </a:solidFill>
                <a:effectLst/>
                <a:latin typeface="Oracle Sans" panose="020B0503020204020204" pitchFamily="34" charset="0"/>
              </a:rPr>
              <a:t> </a:t>
            </a:r>
            <a:r>
              <a:rPr lang="en-US" dirty="0" err="1">
                <a:solidFill>
                  <a:srgbClr val="4A403E"/>
                </a:solidFill>
                <a:effectLst/>
                <a:latin typeface="Oracle Sans" panose="020B0503020204020204" pitchFamily="34" charset="0"/>
              </a:rPr>
              <a:t>adipiscing</a:t>
            </a:r>
            <a:r>
              <a:rPr lang="en-US" dirty="0">
                <a:solidFill>
                  <a:srgbClr val="4A403E"/>
                </a:solidFill>
                <a:effectLst/>
                <a:latin typeface="Oracle Sans" panose="020B0503020204020204" pitchFamily="34" charset="0"/>
              </a:rPr>
              <a:t> </a:t>
            </a:r>
            <a:r>
              <a:rPr lang="en-US" dirty="0" err="1">
                <a:solidFill>
                  <a:srgbClr val="4A403E"/>
                </a:solidFill>
                <a:effectLst/>
                <a:latin typeface="Oracle Sans" panose="020B0503020204020204" pitchFamily="34" charset="0"/>
              </a:rPr>
              <a:t>elit</a:t>
            </a:r>
            <a:r>
              <a:rPr lang="en-US" dirty="0">
                <a:solidFill>
                  <a:srgbClr val="4A403E"/>
                </a:solidFill>
                <a:effectLst/>
                <a:latin typeface="Oracle Sans" panose="020B0503020204020204" pitchFamily="34" charset="0"/>
              </a:rPr>
              <a:t>.</a:t>
            </a:r>
          </a:p>
        </p:txBody>
      </p:sp>
      <p:sp>
        <p:nvSpPr>
          <p:cNvPr id="22" name="Text Placeholder 21">
            <a:extLst>
              <a:ext uri="{FF2B5EF4-FFF2-40B4-BE49-F238E27FC236}">
                <a16:creationId xmlns:a16="http://schemas.microsoft.com/office/drawing/2014/main" id="{A952A602-4A8F-FE40-A776-A78CC665DE51}"/>
              </a:ext>
            </a:extLst>
          </p:cNvPr>
          <p:cNvSpPr>
            <a:spLocks noGrp="1"/>
          </p:cNvSpPr>
          <p:nvPr>
            <p:ph type="body" sz="quarter" idx="14" hasCustomPrompt="1"/>
          </p:nvPr>
        </p:nvSpPr>
        <p:spPr>
          <a:xfrm>
            <a:off x="8685212" y="2409936"/>
            <a:ext cx="2751984" cy="2529712"/>
          </a:xfrm>
        </p:spPr>
        <p:txBody>
          <a:bodyPr lIns="0" rIns="0">
            <a:normAutofit/>
          </a:bodyPr>
          <a:lstStyle>
            <a:lvl1pPr>
              <a:lnSpc>
                <a:spcPct val="100000"/>
              </a:lnSpc>
              <a:spcBef>
                <a:spcPts val="0"/>
              </a:spcBef>
              <a:spcAft>
                <a:spcPts val="0"/>
              </a:spcAft>
              <a:defRPr sz="2800" b="0" i="0">
                <a:latin typeface="Oracle Sans Light" panose="020B0403020204020204" pitchFamily="34" charset="0"/>
                <a:cs typeface="Oracle Sans Light" panose="020B0403020204020204" pitchFamily="34" charset="0"/>
              </a:defRPr>
            </a:lvl1pPr>
          </a:lstStyle>
          <a:p>
            <a:r>
              <a:rPr lang="en-US" dirty="0">
                <a:solidFill>
                  <a:srgbClr val="4A403E"/>
                </a:solidFill>
                <a:effectLst/>
                <a:latin typeface="Oracle Sans" panose="020B0503020204020204" pitchFamily="34" charset="0"/>
              </a:rPr>
              <a:t>Lorem ipsum dolor sit </a:t>
            </a:r>
            <a:r>
              <a:rPr lang="en-US" dirty="0" err="1">
                <a:solidFill>
                  <a:srgbClr val="4A403E"/>
                </a:solidFill>
                <a:effectLst/>
                <a:latin typeface="Oracle Sans" panose="020B0503020204020204" pitchFamily="34" charset="0"/>
              </a:rPr>
              <a:t>amet</a:t>
            </a:r>
            <a:r>
              <a:rPr lang="en-US" dirty="0">
                <a:solidFill>
                  <a:srgbClr val="4A403E"/>
                </a:solidFill>
                <a:effectLst/>
                <a:latin typeface="Oracle Sans" panose="020B0503020204020204" pitchFamily="34" charset="0"/>
              </a:rPr>
              <a:t>, </a:t>
            </a:r>
            <a:r>
              <a:rPr lang="en-US" dirty="0" err="1">
                <a:solidFill>
                  <a:srgbClr val="4A403E"/>
                </a:solidFill>
                <a:effectLst/>
                <a:latin typeface="Oracle Sans" panose="020B0503020204020204" pitchFamily="34" charset="0"/>
              </a:rPr>
              <a:t>consectetur</a:t>
            </a:r>
            <a:r>
              <a:rPr lang="en-US" dirty="0">
                <a:solidFill>
                  <a:srgbClr val="4A403E"/>
                </a:solidFill>
                <a:effectLst/>
                <a:latin typeface="Oracle Sans" panose="020B0503020204020204" pitchFamily="34" charset="0"/>
              </a:rPr>
              <a:t> </a:t>
            </a:r>
            <a:r>
              <a:rPr lang="en-US" dirty="0" err="1">
                <a:solidFill>
                  <a:srgbClr val="4A403E"/>
                </a:solidFill>
                <a:effectLst/>
                <a:latin typeface="Oracle Sans" panose="020B0503020204020204" pitchFamily="34" charset="0"/>
              </a:rPr>
              <a:t>adipiscing</a:t>
            </a:r>
            <a:r>
              <a:rPr lang="en-US" dirty="0">
                <a:solidFill>
                  <a:srgbClr val="4A403E"/>
                </a:solidFill>
                <a:effectLst/>
                <a:latin typeface="Oracle Sans" panose="020B0503020204020204" pitchFamily="34" charset="0"/>
              </a:rPr>
              <a:t> </a:t>
            </a:r>
            <a:r>
              <a:rPr lang="en-US" dirty="0" err="1">
                <a:solidFill>
                  <a:srgbClr val="4A403E"/>
                </a:solidFill>
                <a:effectLst/>
                <a:latin typeface="Oracle Sans" panose="020B0503020204020204" pitchFamily="34" charset="0"/>
              </a:rPr>
              <a:t>elit</a:t>
            </a:r>
            <a:r>
              <a:rPr lang="en-US" dirty="0">
                <a:solidFill>
                  <a:srgbClr val="4A403E"/>
                </a:solidFill>
                <a:effectLst/>
                <a:latin typeface="Oracle Sans" panose="020B0503020204020204" pitchFamily="34" charset="0"/>
              </a:rPr>
              <a:t>.</a:t>
            </a:r>
          </a:p>
        </p:txBody>
      </p:sp>
      <p:cxnSp>
        <p:nvCxnSpPr>
          <p:cNvPr id="4" name="Straight Connector 3">
            <a:extLst>
              <a:ext uri="{FF2B5EF4-FFF2-40B4-BE49-F238E27FC236}">
                <a16:creationId xmlns:a16="http://schemas.microsoft.com/office/drawing/2014/main" id="{DAEFCD08-253B-D747-A5CA-451071A8E195}"/>
              </a:ext>
            </a:extLst>
          </p:cNvPr>
          <p:cNvCxnSpPr/>
          <p:nvPr userDrawn="1"/>
        </p:nvCxnSpPr>
        <p:spPr>
          <a:xfrm>
            <a:off x="768095" y="2409936"/>
            <a:ext cx="0" cy="1695136"/>
          </a:xfrm>
          <a:prstGeom prst="line">
            <a:avLst/>
          </a:prstGeom>
          <a:ln w="254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9609AF4-555A-5C4B-8C5C-4F143D1D3B21}"/>
              </a:ext>
            </a:extLst>
          </p:cNvPr>
          <p:cNvCxnSpPr/>
          <p:nvPr userDrawn="1"/>
        </p:nvCxnSpPr>
        <p:spPr>
          <a:xfrm>
            <a:off x="4557019" y="2409936"/>
            <a:ext cx="0" cy="1695136"/>
          </a:xfrm>
          <a:prstGeom prst="line">
            <a:avLst/>
          </a:prstGeom>
          <a:ln w="254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AB417BB-1E79-7348-8C0C-D131A74CAC78}"/>
              </a:ext>
            </a:extLst>
          </p:cNvPr>
          <p:cNvCxnSpPr/>
          <p:nvPr userDrawn="1"/>
        </p:nvCxnSpPr>
        <p:spPr>
          <a:xfrm>
            <a:off x="8345942" y="2409936"/>
            <a:ext cx="0" cy="1695136"/>
          </a:xfrm>
          <a:prstGeom prst="line">
            <a:avLst/>
          </a:prstGeom>
          <a:ln w="254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68E97433-5097-4742-944D-86A543303772}"/>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11437197" y="6356350"/>
            <a:ext cx="501650" cy="501650"/>
          </a:xfrm>
          <a:prstGeom prst="rect">
            <a:avLst/>
          </a:prstGeom>
        </p:spPr>
      </p:pic>
      <p:sp>
        <p:nvSpPr>
          <p:cNvPr id="20" name="Footer Placeholder 3">
            <a:extLst>
              <a:ext uri="{FF2B5EF4-FFF2-40B4-BE49-F238E27FC236}">
                <a16:creationId xmlns:a16="http://schemas.microsoft.com/office/drawing/2014/main" id="{29C6D4CA-A76F-DE43-984C-1A838B42E421}"/>
              </a:ext>
            </a:extLst>
          </p:cNvPr>
          <p:cNvSpPr>
            <a:spLocks noGrp="1"/>
          </p:cNvSpPr>
          <p:nvPr>
            <p:ph type="ftr" sz="quarter" idx="11"/>
          </p:nvPr>
        </p:nvSpPr>
        <p:spPr>
          <a:xfrm>
            <a:off x="4385622" y="6514977"/>
            <a:ext cx="3792589" cy="365125"/>
          </a:xfrm>
        </p:spPr>
        <p:txBody>
          <a:bodyPr/>
          <a:lstStyle/>
          <a:p>
            <a:r>
              <a:rPr lang="en-US" sz="800" dirty="0"/>
              <a:t>Copyright © 2019 Oracle and/or its affiliates.</a:t>
            </a:r>
          </a:p>
        </p:txBody>
      </p:sp>
      <p:sp>
        <p:nvSpPr>
          <p:cNvPr id="23" name="Slide Number Placeholder 3">
            <a:extLst>
              <a:ext uri="{FF2B5EF4-FFF2-40B4-BE49-F238E27FC236}">
                <a16:creationId xmlns:a16="http://schemas.microsoft.com/office/drawing/2014/main" id="{CD9FD09F-06DA-D343-9718-9BC69ED593FA}"/>
              </a:ext>
            </a:extLst>
          </p:cNvPr>
          <p:cNvSpPr>
            <a:spLocks noGrp="1"/>
          </p:cNvSpPr>
          <p:nvPr>
            <p:ph type="sldNum" sz="quarter" idx="4"/>
          </p:nvPr>
        </p:nvSpPr>
        <p:spPr>
          <a:xfrm>
            <a:off x="3807059" y="6507623"/>
            <a:ext cx="578563" cy="365125"/>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defRPr sz="800">
                <a:solidFill>
                  <a:schemeClr val="tx1">
                    <a:tint val="75000"/>
                  </a:schemeClr>
                </a:solidFill>
                <a:latin typeface="Oracle Sans" panose="020B0503020204020204" pitchFamily="34" charset="0"/>
                <a:cs typeface="Oracle Sans" panose="020B0503020204020204" pitchFamily="34" charset="0"/>
              </a:defRPr>
            </a:lvl1pPr>
          </a:lstStyle>
          <a:p>
            <a:fld id="{D440507A-669E-A943-A4A7-E531D638091A}" type="slidenum">
              <a:rPr lang="en-US" smtClean="0">
                <a:solidFill>
                  <a:srgbClr val="4E3629">
                    <a:tint val="75000"/>
                  </a:srgbClr>
                </a:solidFill>
              </a:rPr>
              <a:pPr/>
              <a:t>‹#›</a:t>
            </a:fld>
            <a:endParaRPr lang="en-US" dirty="0">
              <a:solidFill>
                <a:srgbClr val="4E3629">
                  <a:tint val="75000"/>
                </a:srgbClr>
              </a:solidFill>
            </a:endParaRPr>
          </a:p>
        </p:txBody>
      </p:sp>
    </p:spTree>
    <p:extLst>
      <p:ext uri="{BB962C8B-B14F-4D97-AF65-F5344CB8AC3E}">
        <p14:creationId xmlns:p14="http://schemas.microsoft.com/office/powerpoint/2010/main" val="3714195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OOW Highlight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80E6547-E553-8B4C-B613-A55206049B2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254000"/>
          </a:xfrm>
          <a:prstGeom prst="rect">
            <a:avLst/>
          </a:prstGeom>
        </p:spPr>
      </p:pic>
      <p:sp>
        <p:nvSpPr>
          <p:cNvPr id="2" name="Title 1">
            <a:extLst>
              <a:ext uri="{FF2B5EF4-FFF2-40B4-BE49-F238E27FC236}">
                <a16:creationId xmlns:a16="http://schemas.microsoft.com/office/drawing/2014/main" id="{607B599F-269A-4E45-BB4E-31A49D2385EB}"/>
              </a:ext>
            </a:extLst>
          </p:cNvPr>
          <p:cNvSpPr>
            <a:spLocks noGrp="1"/>
          </p:cNvSpPr>
          <p:nvPr>
            <p:ph type="title" hasCustomPrompt="1"/>
          </p:nvPr>
        </p:nvSpPr>
        <p:spPr>
          <a:xfrm>
            <a:off x="768095" y="783026"/>
            <a:ext cx="10669101" cy="844095"/>
          </a:xfrm>
        </p:spPr>
        <p:txBody>
          <a:bodyPr vert="horz" lIns="0" tIns="45720" rIns="0" bIns="45720" rtlCol="0" anchor="b">
            <a:normAutofit/>
          </a:bodyPr>
          <a:lstStyle>
            <a:lvl1pPr>
              <a:defRPr lang="en-US" sz="1600">
                <a:latin typeface="Oracle Sans Extra Bold" panose="020B0803020204020204" pitchFamily="34" charset="0"/>
                <a:ea typeface="+mn-ea"/>
                <a:cs typeface="Oracle Sans Extra Bold" panose="020B0803020204020204" pitchFamily="34" charset="0"/>
              </a:defRPr>
            </a:lvl1pPr>
          </a:lstStyle>
          <a:p>
            <a:pPr marL="0" lvl="0" indent="0">
              <a:spcBef>
                <a:spcPts val="1000"/>
              </a:spcBef>
              <a:buFont typeface="Arial" panose="020B0604020202020204" pitchFamily="34" charset="0"/>
            </a:pPr>
            <a:r>
              <a:rPr lang="en-US" dirty="0"/>
              <a:t>Headline</a:t>
            </a:r>
          </a:p>
        </p:txBody>
      </p:sp>
      <p:sp>
        <p:nvSpPr>
          <p:cNvPr id="14" name="Rectangle 13">
            <a:extLst>
              <a:ext uri="{FF2B5EF4-FFF2-40B4-BE49-F238E27FC236}">
                <a16:creationId xmlns:a16="http://schemas.microsoft.com/office/drawing/2014/main" id="{05D2C10D-F209-B443-9F3C-0B55EDFF601F}"/>
              </a:ext>
            </a:extLst>
          </p:cNvPr>
          <p:cNvSpPr/>
          <p:nvPr userDrawn="1"/>
        </p:nvSpPr>
        <p:spPr>
          <a:xfrm>
            <a:off x="761287" y="1975427"/>
            <a:ext cx="310896" cy="365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EBEDDC8B-C3A4-8348-93A7-AD03E6959178}"/>
              </a:ext>
            </a:extLst>
          </p:cNvPr>
          <p:cNvSpPr>
            <a:spLocks noGrp="1"/>
          </p:cNvSpPr>
          <p:nvPr>
            <p:ph type="body" sz="quarter" idx="10" hasCustomPrompt="1"/>
          </p:nvPr>
        </p:nvSpPr>
        <p:spPr>
          <a:xfrm>
            <a:off x="1109905" y="2409936"/>
            <a:ext cx="3657600" cy="1374495"/>
          </a:xfrm>
        </p:spPr>
        <p:txBody>
          <a:bodyPr lIns="0" rIns="0">
            <a:norm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lang="en-US" sz="2800" b="0" i="0" kern="1200" dirty="0">
                <a:solidFill>
                  <a:schemeClr val="tx1"/>
                </a:solidFill>
                <a:latin typeface="Oracle Sans Light" panose="020B0403020204020204" pitchFamily="34" charset="0"/>
                <a:ea typeface="+mn-ea"/>
                <a:cs typeface="Oracle Sans Light" panose="020B0403020204020204" pitchFamily="34" charset="0"/>
              </a:defRPr>
            </a:lvl1pPr>
          </a:lstStyle>
          <a:p>
            <a:r>
              <a:rPr lang="en-US" dirty="0">
                <a:solidFill>
                  <a:srgbClr val="4A403E"/>
                </a:solidFill>
                <a:effectLst/>
                <a:latin typeface="Oracle Sans" panose="020B0503020204020204" pitchFamily="34" charset="0"/>
              </a:rPr>
              <a:t>Lorem ipsum dolor sit </a:t>
            </a:r>
            <a:r>
              <a:rPr lang="en-US" dirty="0" err="1">
                <a:solidFill>
                  <a:srgbClr val="4A403E"/>
                </a:solidFill>
                <a:effectLst/>
                <a:latin typeface="Oracle Sans" panose="020B0503020204020204" pitchFamily="34" charset="0"/>
              </a:rPr>
              <a:t>amet</a:t>
            </a:r>
            <a:r>
              <a:rPr lang="en-US" dirty="0">
                <a:solidFill>
                  <a:srgbClr val="4A403E"/>
                </a:solidFill>
                <a:effectLst/>
                <a:latin typeface="Oracle Sans" panose="020B0503020204020204" pitchFamily="34" charset="0"/>
              </a:rPr>
              <a:t>, </a:t>
            </a:r>
            <a:r>
              <a:rPr lang="en-US" dirty="0" err="1">
                <a:solidFill>
                  <a:srgbClr val="4A403E"/>
                </a:solidFill>
                <a:effectLst/>
                <a:latin typeface="Oracle Sans" panose="020B0503020204020204" pitchFamily="34" charset="0"/>
              </a:rPr>
              <a:t>consectetur</a:t>
            </a:r>
            <a:r>
              <a:rPr lang="en-US" dirty="0">
                <a:solidFill>
                  <a:srgbClr val="4A403E"/>
                </a:solidFill>
                <a:effectLst/>
                <a:latin typeface="Oracle Sans" panose="020B0503020204020204" pitchFamily="34" charset="0"/>
              </a:rPr>
              <a:t> </a:t>
            </a:r>
            <a:r>
              <a:rPr lang="en-US" dirty="0" err="1">
                <a:solidFill>
                  <a:srgbClr val="4A403E"/>
                </a:solidFill>
                <a:effectLst/>
                <a:latin typeface="Oracle Sans" panose="020B0503020204020204" pitchFamily="34" charset="0"/>
              </a:rPr>
              <a:t>adipiscing</a:t>
            </a:r>
            <a:r>
              <a:rPr lang="en-US" dirty="0">
                <a:solidFill>
                  <a:srgbClr val="4A403E"/>
                </a:solidFill>
                <a:effectLst/>
                <a:latin typeface="Oracle Sans" panose="020B0503020204020204" pitchFamily="34" charset="0"/>
              </a:rPr>
              <a:t> </a:t>
            </a:r>
            <a:r>
              <a:rPr lang="en-US" dirty="0" err="1">
                <a:solidFill>
                  <a:srgbClr val="4A403E"/>
                </a:solidFill>
                <a:effectLst/>
                <a:latin typeface="Oracle Sans" panose="020B0503020204020204" pitchFamily="34" charset="0"/>
              </a:rPr>
              <a:t>elit</a:t>
            </a:r>
            <a:r>
              <a:rPr lang="en-US" dirty="0">
                <a:solidFill>
                  <a:srgbClr val="4A403E"/>
                </a:solidFill>
                <a:effectLst/>
                <a:latin typeface="Oracle Sans" panose="020B0503020204020204" pitchFamily="34" charset="0"/>
              </a:rPr>
              <a:t>.</a:t>
            </a:r>
          </a:p>
        </p:txBody>
      </p:sp>
      <p:sp>
        <p:nvSpPr>
          <p:cNvPr id="18" name="Text Placeholder 17">
            <a:extLst>
              <a:ext uri="{FF2B5EF4-FFF2-40B4-BE49-F238E27FC236}">
                <a16:creationId xmlns:a16="http://schemas.microsoft.com/office/drawing/2014/main" id="{1C572955-9B3D-8A48-9080-5D5AF185DFDE}"/>
              </a:ext>
            </a:extLst>
          </p:cNvPr>
          <p:cNvSpPr>
            <a:spLocks noGrp="1"/>
          </p:cNvSpPr>
          <p:nvPr>
            <p:ph type="body" sz="quarter" idx="12" hasCustomPrompt="1"/>
          </p:nvPr>
        </p:nvSpPr>
        <p:spPr>
          <a:xfrm>
            <a:off x="6407355" y="2409936"/>
            <a:ext cx="3657600" cy="1374495"/>
          </a:xfrm>
        </p:spPr>
        <p:txBody>
          <a:bodyPr lIns="0" rIns="0">
            <a:normAutofit/>
          </a:bodyPr>
          <a:lstStyle>
            <a:lvl1pPr>
              <a:lnSpc>
                <a:spcPct val="100000"/>
              </a:lnSpc>
              <a:spcBef>
                <a:spcPts val="0"/>
              </a:spcBef>
              <a:spcAft>
                <a:spcPts val="0"/>
              </a:spcAft>
              <a:defRPr sz="2800" b="0" i="0">
                <a:latin typeface="Oracle Sans Light" panose="020B0403020204020204" pitchFamily="34" charset="0"/>
                <a:cs typeface="Oracle Sans Light" panose="020B0403020204020204" pitchFamily="34" charset="0"/>
              </a:defRPr>
            </a:lvl1pPr>
          </a:lstStyle>
          <a:p>
            <a:r>
              <a:rPr lang="en-US" dirty="0">
                <a:solidFill>
                  <a:srgbClr val="4A403E"/>
                </a:solidFill>
                <a:effectLst/>
                <a:latin typeface="Oracle Sans" panose="020B0503020204020204" pitchFamily="34" charset="0"/>
              </a:rPr>
              <a:t>Lorem ipsum dolor sit </a:t>
            </a:r>
            <a:r>
              <a:rPr lang="en-US" dirty="0" err="1">
                <a:solidFill>
                  <a:srgbClr val="4A403E"/>
                </a:solidFill>
                <a:effectLst/>
                <a:latin typeface="Oracle Sans" panose="020B0503020204020204" pitchFamily="34" charset="0"/>
              </a:rPr>
              <a:t>amet</a:t>
            </a:r>
            <a:r>
              <a:rPr lang="en-US" dirty="0">
                <a:solidFill>
                  <a:srgbClr val="4A403E"/>
                </a:solidFill>
                <a:effectLst/>
                <a:latin typeface="Oracle Sans" panose="020B0503020204020204" pitchFamily="34" charset="0"/>
              </a:rPr>
              <a:t>, </a:t>
            </a:r>
            <a:r>
              <a:rPr lang="en-US" dirty="0" err="1">
                <a:solidFill>
                  <a:srgbClr val="4A403E"/>
                </a:solidFill>
                <a:effectLst/>
                <a:latin typeface="Oracle Sans" panose="020B0503020204020204" pitchFamily="34" charset="0"/>
              </a:rPr>
              <a:t>consectetur</a:t>
            </a:r>
            <a:r>
              <a:rPr lang="en-US" dirty="0">
                <a:solidFill>
                  <a:srgbClr val="4A403E"/>
                </a:solidFill>
                <a:effectLst/>
                <a:latin typeface="Oracle Sans" panose="020B0503020204020204" pitchFamily="34" charset="0"/>
              </a:rPr>
              <a:t> </a:t>
            </a:r>
            <a:r>
              <a:rPr lang="en-US" dirty="0" err="1">
                <a:solidFill>
                  <a:srgbClr val="4A403E"/>
                </a:solidFill>
                <a:effectLst/>
                <a:latin typeface="Oracle Sans" panose="020B0503020204020204" pitchFamily="34" charset="0"/>
              </a:rPr>
              <a:t>adipiscing</a:t>
            </a:r>
            <a:r>
              <a:rPr lang="en-US" dirty="0">
                <a:solidFill>
                  <a:srgbClr val="4A403E"/>
                </a:solidFill>
                <a:effectLst/>
                <a:latin typeface="Oracle Sans" panose="020B0503020204020204" pitchFamily="34" charset="0"/>
              </a:rPr>
              <a:t> </a:t>
            </a:r>
            <a:r>
              <a:rPr lang="en-US" dirty="0" err="1">
                <a:solidFill>
                  <a:srgbClr val="4A403E"/>
                </a:solidFill>
                <a:effectLst/>
                <a:latin typeface="Oracle Sans" panose="020B0503020204020204" pitchFamily="34" charset="0"/>
              </a:rPr>
              <a:t>elit</a:t>
            </a:r>
            <a:r>
              <a:rPr lang="en-US" dirty="0">
                <a:solidFill>
                  <a:srgbClr val="4A403E"/>
                </a:solidFill>
                <a:effectLst/>
                <a:latin typeface="Oracle Sans" panose="020B0503020204020204" pitchFamily="34" charset="0"/>
              </a:rPr>
              <a:t>.</a:t>
            </a:r>
          </a:p>
        </p:txBody>
      </p:sp>
      <p:sp>
        <p:nvSpPr>
          <p:cNvPr id="22" name="Text Placeholder 21">
            <a:extLst>
              <a:ext uri="{FF2B5EF4-FFF2-40B4-BE49-F238E27FC236}">
                <a16:creationId xmlns:a16="http://schemas.microsoft.com/office/drawing/2014/main" id="{A952A602-4A8F-FE40-A776-A78CC665DE51}"/>
              </a:ext>
            </a:extLst>
          </p:cNvPr>
          <p:cNvSpPr>
            <a:spLocks noGrp="1"/>
          </p:cNvSpPr>
          <p:nvPr>
            <p:ph type="body" sz="quarter" idx="14" hasCustomPrompt="1"/>
          </p:nvPr>
        </p:nvSpPr>
        <p:spPr>
          <a:xfrm>
            <a:off x="1109905" y="4287374"/>
            <a:ext cx="3657600" cy="1374495"/>
          </a:xfrm>
        </p:spPr>
        <p:txBody>
          <a:bodyPr lIns="0" rIns="0">
            <a:normAutofit/>
          </a:bodyPr>
          <a:lstStyle>
            <a:lvl1pPr>
              <a:lnSpc>
                <a:spcPct val="100000"/>
              </a:lnSpc>
              <a:spcBef>
                <a:spcPts val="0"/>
              </a:spcBef>
              <a:spcAft>
                <a:spcPts val="0"/>
              </a:spcAft>
              <a:defRPr sz="2800" b="0" i="0">
                <a:latin typeface="Oracle Sans Light" panose="020B0403020204020204" pitchFamily="34" charset="0"/>
                <a:cs typeface="Oracle Sans Light" panose="020B0403020204020204" pitchFamily="34" charset="0"/>
              </a:defRPr>
            </a:lvl1pPr>
          </a:lstStyle>
          <a:p>
            <a:r>
              <a:rPr lang="en-US" dirty="0">
                <a:solidFill>
                  <a:srgbClr val="4A403E"/>
                </a:solidFill>
                <a:effectLst/>
                <a:latin typeface="Oracle Sans" panose="020B0503020204020204" pitchFamily="34" charset="0"/>
              </a:rPr>
              <a:t>Lorem ipsum dolor sit </a:t>
            </a:r>
            <a:r>
              <a:rPr lang="en-US" dirty="0" err="1">
                <a:solidFill>
                  <a:srgbClr val="4A403E"/>
                </a:solidFill>
                <a:effectLst/>
                <a:latin typeface="Oracle Sans" panose="020B0503020204020204" pitchFamily="34" charset="0"/>
              </a:rPr>
              <a:t>amet</a:t>
            </a:r>
            <a:r>
              <a:rPr lang="en-US" dirty="0">
                <a:solidFill>
                  <a:srgbClr val="4A403E"/>
                </a:solidFill>
                <a:effectLst/>
                <a:latin typeface="Oracle Sans" panose="020B0503020204020204" pitchFamily="34" charset="0"/>
              </a:rPr>
              <a:t>, </a:t>
            </a:r>
            <a:r>
              <a:rPr lang="en-US" dirty="0" err="1">
                <a:solidFill>
                  <a:srgbClr val="4A403E"/>
                </a:solidFill>
                <a:effectLst/>
                <a:latin typeface="Oracle Sans" panose="020B0503020204020204" pitchFamily="34" charset="0"/>
              </a:rPr>
              <a:t>consectetur</a:t>
            </a:r>
            <a:r>
              <a:rPr lang="en-US" dirty="0">
                <a:solidFill>
                  <a:srgbClr val="4A403E"/>
                </a:solidFill>
                <a:effectLst/>
                <a:latin typeface="Oracle Sans" panose="020B0503020204020204" pitchFamily="34" charset="0"/>
              </a:rPr>
              <a:t> </a:t>
            </a:r>
            <a:r>
              <a:rPr lang="en-US" dirty="0" err="1">
                <a:solidFill>
                  <a:srgbClr val="4A403E"/>
                </a:solidFill>
                <a:effectLst/>
                <a:latin typeface="Oracle Sans" panose="020B0503020204020204" pitchFamily="34" charset="0"/>
              </a:rPr>
              <a:t>adipiscing</a:t>
            </a:r>
            <a:r>
              <a:rPr lang="en-US" dirty="0">
                <a:solidFill>
                  <a:srgbClr val="4A403E"/>
                </a:solidFill>
                <a:effectLst/>
                <a:latin typeface="Oracle Sans" panose="020B0503020204020204" pitchFamily="34" charset="0"/>
              </a:rPr>
              <a:t> </a:t>
            </a:r>
            <a:r>
              <a:rPr lang="en-US" dirty="0" err="1">
                <a:solidFill>
                  <a:srgbClr val="4A403E"/>
                </a:solidFill>
                <a:effectLst/>
                <a:latin typeface="Oracle Sans" panose="020B0503020204020204" pitchFamily="34" charset="0"/>
              </a:rPr>
              <a:t>elit</a:t>
            </a:r>
            <a:r>
              <a:rPr lang="en-US" dirty="0">
                <a:solidFill>
                  <a:srgbClr val="4A403E"/>
                </a:solidFill>
                <a:effectLst/>
                <a:latin typeface="Oracle Sans" panose="020B0503020204020204" pitchFamily="34" charset="0"/>
              </a:rPr>
              <a:t>.</a:t>
            </a:r>
          </a:p>
        </p:txBody>
      </p:sp>
      <p:cxnSp>
        <p:nvCxnSpPr>
          <p:cNvPr id="4" name="Straight Connector 3">
            <a:extLst>
              <a:ext uri="{FF2B5EF4-FFF2-40B4-BE49-F238E27FC236}">
                <a16:creationId xmlns:a16="http://schemas.microsoft.com/office/drawing/2014/main" id="{DAEFCD08-253B-D747-A5CA-451071A8E195}"/>
              </a:ext>
            </a:extLst>
          </p:cNvPr>
          <p:cNvCxnSpPr>
            <a:cxnSpLocks/>
          </p:cNvCxnSpPr>
          <p:nvPr userDrawn="1"/>
        </p:nvCxnSpPr>
        <p:spPr>
          <a:xfrm>
            <a:off x="768095" y="2409936"/>
            <a:ext cx="0" cy="1280160"/>
          </a:xfrm>
          <a:prstGeom prst="line">
            <a:avLst/>
          </a:prstGeom>
          <a:ln w="254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9609AF4-555A-5C4B-8C5C-4F143D1D3B21}"/>
              </a:ext>
            </a:extLst>
          </p:cNvPr>
          <p:cNvCxnSpPr>
            <a:cxnSpLocks/>
          </p:cNvCxnSpPr>
          <p:nvPr userDrawn="1"/>
        </p:nvCxnSpPr>
        <p:spPr>
          <a:xfrm>
            <a:off x="6066816" y="2409936"/>
            <a:ext cx="0" cy="1280160"/>
          </a:xfrm>
          <a:prstGeom prst="line">
            <a:avLst/>
          </a:prstGeom>
          <a:ln w="254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AB417BB-1E79-7348-8C0C-D131A74CAC78}"/>
              </a:ext>
            </a:extLst>
          </p:cNvPr>
          <p:cNvCxnSpPr>
            <a:cxnSpLocks/>
          </p:cNvCxnSpPr>
          <p:nvPr userDrawn="1"/>
        </p:nvCxnSpPr>
        <p:spPr>
          <a:xfrm>
            <a:off x="770635" y="4287374"/>
            <a:ext cx="0" cy="1280160"/>
          </a:xfrm>
          <a:prstGeom prst="line">
            <a:avLst/>
          </a:prstGeom>
          <a:ln w="254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8394CEB-735D-9B46-A3B1-0F38CBCCDA40}"/>
              </a:ext>
            </a:extLst>
          </p:cNvPr>
          <p:cNvCxnSpPr>
            <a:cxnSpLocks/>
          </p:cNvCxnSpPr>
          <p:nvPr userDrawn="1"/>
        </p:nvCxnSpPr>
        <p:spPr>
          <a:xfrm>
            <a:off x="6068966" y="4287374"/>
            <a:ext cx="0" cy="1280160"/>
          </a:xfrm>
          <a:prstGeom prst="line">
            <a:avLst/>
          </a:prstGeom>
          <a:ln w="254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EA23CD23-FCC3-DB4B-B9C1-B93F59B8D0E9}"/>
              </a:ext>
            </a:extLst>
          </p:cNvPr>
          <p:cNvSpPr>
            <a:spLocks noGrp="1"/>
          </p:cNvSpPr>
          <p:nvPr>
            <p:ph type="body" sz="quarter" idx="15" hasCustomPrompt="1"/>
          </p:nvPr>
        </p:nvSpPr>
        <p:spPr>
          <a:xfrm>
            <a:off x="6407355" y="4287003"/>
            <a:ext cx="3657600" cy="1374495"/>
          </a:xfrm>
        </p:spPr>
        <p:txBody>
          <a:bodyPr lIns="0" rIns="0"/>
          <a:lstStyle>
            <a:lvl1pPr marL="0" indent="0" algn="l" defTabSz="914400" rtl="0" eaLnBrk="1" latinLnBrk="0" hangingPunct="1">
              <a:lnSpc>
                <a:spcPct val="100000"/>
              </a:lnSpc>
              <a:spcBef>
                <a:spcPts val="0"/>
              </a:spcBef>
              <a:spcAft>
                <a:spcPts val="0"/>
              </a:spcAft>
              <a:buFont typeface="Arial" panose="020B0604020202020204" pitchFamily="34" charset="0"/>
              <a:buNone/>
              <a:defRPr lang="en-US" sz="2800" b="0" i="0" kern="1200" dirty="0" smtClean="0">
                <a:solidFill>
                  <a:srgbClr val="4A403E"/>
                </a:solidFill>
                <a:effectLst/>
                <a:latin typeface="Oracle Sans Light" panose="020B0403020204020204" pitchFamily="34" charset="0"/>
                <a:ea typeface="+mn-ea"/>
                <a:cs typeface="Oracle Sans Light" panose="020B0403020204020204" pitchFamily="34" charset="0"/>
              </a:defRPr>
            </a:lvl1pPr>
            <a:lvl2pPr marL="0" indent="0" algn="l" defTabSz="914400" rtl="0" eaLnBrk="1" latinLnBrk="0" hangingPunct="1">
              <a:lnSpc>
                <a:spcPct val="100000"/>
              </a:lnSpc>
              <a:spcBef>
                <a:spcPts val="0"/>
              </a:spcBef>
              <a:spcAft>
                <a:spcPts val="0"/>
              </a:spcAft>
              <a:buFont typeface="Arial" panose="020B0604020202020204" pitchFamily="34" charset="0"/>
              <a:buNone/>
              <a:defRPr lang="en-US" sz="2800" b="0" i="0" kern="1200" dirty="0" smtClean="0">
                <a:solidFill>
                  <a:srgbClr val="4A403E"/>
                </a:solidFill>
                <a:effectLst/>
                <a:latin typeface="Oracle Sans" panose="020B0503020204020204" pitchFamily="34" charset="0"/>
                <a:ea typeface="+mn-ea"/>
                <a:cs typeface="Oracle Sans Light" panose="020B0403020204020204" pitchFamily="34" charset="0"/>
              </a:defRPr>
            </a:lvl2pPr>
            <a:lvl3pPr marL="0" indent="0" algn="l" defTabSz="914400" rtl="0" eaLnBrk="1" latinLnBrk="0" hangingPunct="1">
              <a:lnSpc>
                <a:spcPct val="100000"/>
              </a:lnSpc>
              <a:spcBef>
                <a:spcPts val="0"/>
              </a:spcBef>
              <a:spcAft>
                <a:spcPts val="0"/>
              </a:spcAft>
              <a:buFont typeface="Arial" panose="020B0604020202020204" pitchFamily="34" charset="0"/>
              <a:buNone/>
              <a:defRPr lang="en-US" sz="2800" b="0" i="0" kern="1200" dirty="0" smtClean="0">
                <a:solidFill>
                  <a:srgbClr val="4A403E"/>
                </a:solidFill>
                <a:effectLst/>
                <a:latin typeface="Oracle Sans" panose="020B0503020204020204" pitchFamily="34" charset="0"/>
                <a:ea typeface="+mn-ea"/>
                <a:cs typeface="Oracle Sans Light" panose="020B0403020204020204" pitchFamily="34" charset="0"/>
              </a:defRPr>
            </a:lvl3pPr>
            <a:lvl4pPr marL="0" indent="0" algn="l" defTabSz="914400" rtl="0" eaLnBrk="1" latinLnBrk="0" hangingPunct="1">
              <a:lnSpc>
                <a:spcPct val="100000"/>
              </a:lnSpc>
              <a:spcBef>
                <a:spcPts val="0"/>
              </a:spcBef>
              <a:spcAft>
                <a:spcPts val="0"/>
              </a:spcAft>
              <a:buFont typeface="Arial" panose="020B0604020202020204" pitchFamily="34" charset="0"/>
              <a:buNone/>
              <a:defRPr lang="en-US" sz="2800" b="0" i="0" kern="1200" dirty="0" smtClean="0">
                <a:solidFill>
                  <a:srgbClr val="4A403E"/>
                </a:solidFill>
                <a:effectLst/>
                <a:latin typeface="Oracle Sans" panose="020B0503020204020204" pitchFamily="34" charset="0"/>
                <a:ea typeface="+mn-ea"/>
                <a:cs typeface="Oracle Sans Light" panose="020B0403020204020204" pitchFamily="34" charset="0"/>
              </a:defRPr>
            </a:lvl4pPr>
            <a:lvl5pPr marL="0" indent="0" algn="l" defTabSz="914400" rtl="0" eaLnBrk="1" latinLnBrk="0" hangingPunct="1">
              <a:lnSpc>
                <a:spcPct val="100000"/>
              </a:lnSpc>
              <a:spcBef>
                <a:spcPts val="0"/>
              </a:spcBef>
              <a:spcAft>
                <a:spcPts val="0"/>
              </a:spcAft>
              <a:buFont typeface="Arial" panose="020B0604020202020204" pitchFamily="34" charset="0"/>
              <a:buNone/>
              <a:defRPr lang="en-US" sz="2800" b="0" i="0" kern="1200" dirty="0">
                <a:solidFill>
                  <a:srgbClr val="4A403E"/>
                </a:solidFill>
                <a:effectLst/>
                <a:latin typeface="Oracle Sans" panose="020B0503020204020204" pitchFamily="34" charset="0"/>
                <a:ea typeface="+mn-ea"/>
                <a:cs typeface="Oracle Sans Light" panose="020B0403020204020204" pitchFamily="34"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pic>
        <p:nvPicPr>
          <p:cNvPr id="19" name="Picture 18">
            <a:extLst>
              <a:ext uri="{FF2B5EF4-FFF2-40B4-BE49-F238E27FC236}">
                <a16:creationId xmlns:a16="http://schemas.microsoft.com/office/drawing/2014/main" id="{8D62B836-4267-2943-9FB0-BBCC406935CB}"/>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437197" y="6356350"/>
            <a:ext cx="501650" cy="501650"/>
          </a:xfrm>
          <a:prstGeom prst="rect">
            <a:avLst/>
          </a:prstGeom>
        </p:spPr>
      </p:pic>
      <p:sp>
        <p:nvSpPr>
          <p:cNvPr id="24" name="Footer Placeholder 3">
            <a:extLst>
              <a:ext uri="{FF2B5EF4-FFF2-40B4-BE49-F238E27FC236}">
                <a16:creationId xmlns:a16="http://schemas.microsoft.com/office/drawing/2014/main" id="{7AD983AE-3235-1445-ABB6-238EDB4736F7}"/>
              </a:ext>
            </a:extLst>
          </p:cNvPr>
          <p:cNvSpPr>
            <a:spLocks noGrp="1"/>
          </p:cNvSpPr>
          <p:nvPr>
            <p:ph type="ftr" sz="quarter" idx="11"/>
          </p:nvPr>
        </p:nvSpPr>
        <p:spPr>
          <a:xfrm>
            <a:off x="1339850" y="6514977"/>
            <a:ext cx="3792589" cy="365125"/>
          </a:xfrm>
        </p:spPr>
        <p:txBody>
          <a:bodyPr/>
          <a:lstStyle/>
          <a:p>
            <a:r>
              <a:rPr lang="en-US" sz="800"/>
              <a:t>Copyright © 2019 Oracle and/or its affiliates.</a:t>
            </a:r>
            <a:endParaRPr lang="en-US" sz="800" dirty="0"/>
          </a:p>
        </p:txBody>
      </p:sp>
      <p:sp>
        <p:nvSpPr>
          <p:cNvPr id="25" name="Slide Number Placeholder 3">
            <a:extLst>
              <a:ext uri="{FF2B5EF4-FFF2-40B4-BE49-F238E27FC236}">
                <a16:creationId xmlns:a16="http://schemas.microsoft.com/office/drawing/2014/main" id="{D26EA7A8-85E1-6744-945F-569DDB399C10}"/>
              </a:ext>
            </a:extLst>
          </p:cNvPr>
          <p:cNvSpPr>
            <a:spLocks noGrp="1"/>
          </p:cNvSpPr>
          <p:nvPr>
            <p:ph type="sldNum" sz="quarter" idx="4"/>
          </p:nvPr>
        </p:nvSpPr>
        <p:spPr>
          <a:xfrm>
            <a:off x="761287" y="6507623"/>
            <a:ext cx="578563" cy="365125"/>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defRPr sz="800">
                <a:solidFill>
                  <a:schemeClr val="tx1">
                    <a:tint val="75000"/>
                  </a:schemeClr>
                </a:solidFill>
                <a:latin typeface="Oracle Sans" panose="020B0503020204020204" pitchFamily="34" charset="0"/>
                <a:cs typeface="Oracle Sans" panose="020B0503020204020204" pitchFamily="34" charset="0"/>
              </a:defRPr>
            </a:lvl1pPr>
          </a:lstStyle>
          <a:p>
            <a:fld id="{D440507A-669E-A943-A4A7-E531D638091A}" type="slidenum">
              <a:rPr lang="en-US" smtClean="0">
                <a:solidFill>
                  <a:srgbClr val="4E3629">
                    <a:tint val="75000"/>
                  </a:srgbClr>
                </a:solidFill>
              </a:rPr>
              <a:pPr/>
              <a:t>‹#›</a:t>
            </a:fld>
            <a:endParaRPr lang="en-US" dirty="0">
              <a:solidFill>
                <a:srgbClr val="4E3629">
                  <a:tint val="75000"/>
                </a:srgbClr>
              </a:solidFill>
            </a:endParaRPr>
          </a:p>
        </p:txBody>
      </p:sp>
    </p:spTree>
    <p:extLst>
      <p:ext uri="{BB962C8B-B14F-4D97-AF65-F5344CB8AC3E}">
        <p14:creationId xmlns:p14="http://schemas.microsoft.com/office/powerpoint/2010/main" val="33911686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OOW Section Divider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B599F-269A-4E45-BB4E-31A49D2385EB}"/>
              </a:ext>
            </a:extLst>
          </p:cNvPr>
          <p:cNvSpPr>
            <a:spLocks noGrp="1"/>
          </p:cNvSpPr>
          <p:nvPr>
            <p:ph type="title" hasCustomPrompt="1"/>
          </p:nvPr>
        </p:nvSpPr>
        <p:spPr>
          <a:xfrm>
            <a:off x="768096" y="2232447"/>
            <a:ext cx="4951768" cy="844095"/>
          </a:xfrm>
        </p:spPr>
        <p:txBody>
          <a:bodyPr vert="horz" lIns="0" tIns="45720" rIns="0" bIns="45720" rtlCol="0" anchor="b">
            <a:normAutofit/>
          </a:bodyPr>
          <a:lstStyle>
            <a:lvl1pPr>
              <a:defRPr lang="en-US" sz="1600">
                <a:latin typeface="Oracle Sans Extra Bold" panose="020B0803020204020204" pitchFamily="34" charset="0"/>
                <a:ea typeface="+mn-ea"/>
                <a:cs typeface="Oracle Sans Extra Bold" panose="020B0803020204020204" pitchFamily="34" charset="0"/>
              </a:defRPr>
            </a:lvl1pPr>
          </a:lstStyle>
          <a:p>
            <a:pPr marL="0" lvl="0" indent="0">
              <a:spcBef>
                <a:spcPts val="1000"/>
              </a:spcBef>
              <a:buFont typeface="Arial" panose="020B0604020202020204" pitchFamily="34" charset="0"/>
            </a:pPr>
            <a:r>
              <a:rPr lang="en-US" dirty="0"/>
              <a:t>Headline</a:t>
            </a:r>
          </a:p>
        </p:txBody>
      </p:sp>
      <p:sp>
        <p:nvSpPr>
          <p:cNvPr id="3" name="Text Placeholder 2">
            <a:extLst>
              <a:ext uri="{FF2B5EF4-FFF2-40B4-BE49-F238E27FC236}">
                <a16:creationId xmlns:a16="http://schemas.microsoft.com/office/drawing/2014/main" id="{FD86EFD9-8225-47A7-9DFF-A350F67E94AA}"/>
              </a:ext>
            </a:extLst>
          </p:cNvPr>
          <p:cNvSpPr>
            <a:spLocks noGrp="1"/>
          </p:cNvSpPr>
          <p:nvPr>
            <p:ph type="body" idx="1" hasCustomPrompt="1"/>
          </p:nvPr>
        </p:nvSpPr>
        <p:spPr>
          <a:xfrm>
            <a:off x="768095" y="3737980"/>
            <a:ext cx="4951769" cy="2336749"/>
          </a:xfrm>
        </p:spPr>
        <p:txBody>
          <a:bodyPr lIns="0" rIns="0">
            <a:normAutofit/>
          </a:bodyPr>
          <a:lstStyle>
            <a:lvl1pPr marL="0" indent="0">
              <a:lnSpc>
                <a:spcPct val="100000"/>
              </a:lnSpc>
              <a:spcBef>
                <a:spcPts val="0"/>
              </a:spcBef>
              <a:buNone/>
              <a:defRPr sz="3000" b="0" i="0">
                <a:solidFill>
                  <a:schemeClr val="tx2"/>
                </a:solidFill>
                <a:latin typeface="Oracle Sans Light" panose="020B0403020204020204" pitchFamily="34" charset="0"/>
                <a:ea typeface="Open Sans Light" panose="020B0306030504020204" pitchFamily="34" charset="0"/>
                <a:cs typeface="Oracle Sans Light" panose="020B04030202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vitae </a:t>
            </a:r>
            <a:r>
              <a:rPr lang="en-US" dirty="0" err="1"/>
              <a:t>interdum</a:t>
            </a:r>
            <a:r>
              <a:rPr lang="en-US" dirty="0"/>
              <a:t> diam, non </a:t>
            </a:r>
            <a:r>
              <a:rPr lang="en-US" dirty="0" err="1"/>
              <a:t>aliquet</a:t>
            </a:r>
            <a:r>
              <a:rPr lang="en-US" dirty="0"/>
              <a:t> </a:t>
            </a:r>
            <a:r>
              <a:rPr lang="en-US" dirty="0" err="1"/>
              <a:t>enim</a:t>
            </a:r>
            <a:r>
              <a:rPr lang="en-US" dirty="0"/>
              <a:t>.</a:t>
            </a:r>
          </a:p>
        </p:txBody>
      </p:sp>
      <p:sp>
        <p:nvSpPr>
          <p:cNvPr id="14" name="Rectangle 13">
            <a:extLst>
              <a:ext uri="{FF2B5EF4-FFF2-40B4-BE49-F238E27FC236}">
                <a16:creationId xmlns:a16="http://schemas.microsoft.com/office/drawing/2014/main" id="{05D2C10D-F209-B443-9F3C-0B55EDFF601F}"/>
              </a:ext>
            </a:extLst>
          </p:cNvPr>
          <p:cNvSpPr/>
          <p:nvPr userDrawn="1"/>
        </p:nvSpPr>
        <p:spPr>
          <a:xfrm>
            <a:off x="761287" y="3424848"/>
            <a:ext cx="310896" cy="365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C814F52-666B-2547-843C-F9EB3A18700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096000" y="754384"/>
            <a:ext cx="5327904" cy="5320590"/>
          </a:xfrm>
          <a:prstGeom prst="rect">
            <a:avLst/>
          </a:prstGeom>
        </p:spPr>
      </p:pic>
      <p:sp>
        <p:nvSpPr>
          <p:cNvPr id="5" name="Picture Placeholder 4">
            <a:extLst>
              <a:ext uri="{FF2B5EF4-FFF2-40B4-BE49-F238E27FC236}">
                <a16:creationId xmlns:a16="http://schemas.microsoft.com/office/drawing/2014/main" id="{48B10DC8-7E8A-DF40-9AF3-8719F7DE7AFA}"/>
              </a:ext>
            </a:extLst>
          </p:cNvPr>
          <p:cNvSpPr>
            <a:spLocks noGrp="1"/>
          </p:cNvSpPr>
          <p:nvPr>
            <p:ph type="pic" sz="quarter" idx="10"/>
          </p:nvPr>
        </p:nvSpPr>
        <p:spPr>
          <a:xfrm>
            <a:off x="6096000" y="754063"/>
            <a:ext cx="5329238" cy="5320590"/>
          </a:xfrm>
        </p:spPr>
        <p:txBody>
          <a:bodyPr/>
          <a:lstStyle/>
          <a:p>
            <a:endParaRPr lang="en-US"/>
          </a:p>
        </p:txBody>
      </p:sp>
      <p:pic>
        <p:nvPicPr>
          <p:cNvPr id="9" name="Picture 8">
            <a:extLst>
              <a:ext uri="{FF2B5EF4-FFF2-40B4-BE49-F238E27FC236}">
                <a16:creationId xmlns:a16="http://schemas.microsoft.com/office/drawing/2014/main" id="{8AA124D8-EA3F-FC47-9401-4DF6D8201B88}"/>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437197" y="6356350"/>
            <a:ext cx="501650" cy="501650"/>
          </a:xfrm>
          <a:prstGeom prst="rect">
            <a:avLst/>
          </a:prstGeom>
        </p:spPr>
      </p:pic>
      <p:sp>
        <p:nvSpPr>
          <p:cNvPr id="10" name="Footer Placeholder 3">
            <a:extLst>
              <a:ext uri="{FF2B5EF4-FFF2-40B4-BE49-F238E27FC236}">
                <a16:creationId xmlns:a16="http://schemas.microsoft.com/office/drawing/2014/main" id="{74438A3D-FE37-FA4D-9B09-115DB1D439B5}"/>
              </a:ext>
            </a:extLst>
          </p:cNvPr>
          <p:cNvSpPr>
            <a:spLocks noGrp="1"/>
          </p:cNvSpPr>
          <p:nvPr>
            <p:ph type="ftr" sz="quarter" idx="11"/>
          </p:nvPr>
        </p:nvSpPr>
        <p:spPr>
          <a:xfrm>
            <a:off x="1339850" y="6514977"/>
            <a:ext cx="3792589" cy="365125"/>
          </a:xfrm>
        </p:spPr>
        <p:txBody>
          <a:bodyPr/>
          <a:lstStyle/>
          <a:p>
            <a:r>
              <a:rPr lang="en-US" sz="800"/>
              <a:t>Copyright © 2019 Oracle and/or its affiliates.</a:t>
            </a:r>
            <a:endParaRPr lang="en-US" sz="800" dirty="0"/>
          </a:p>
        </p:txBody>
      </p:sp>
      <p:sp>
        <p:nvSpPr>
          <p:cNvPr id="12" name="Slide Number Placeholder 3">
            <a:extLst>
              <a:ext uri="{FF2B5EF4-FFF2-40B4-BE49-F238E27FC236}">
                <a16:creationId xmlns:a16="http://schemas.microsoft.com/office/drawing/2014/main" id="{71BBD914-CE36-B14D-92B5-25823E040781}"/>
              </a:ext>
            </a:extLst>
          </p:cNvPr>
          <p:cNvSpPr>
            <a:spLocks noGrp="1"/>
          </p:cNvSpPr>
          <p:nvPr>
            <p:ph type="sldNum" sz="quarter" idx="4"/>
          </p:nvPr>
        </p:nvSpPr>
        <p:spPr>
          <a:xfrm>
            <a:off x="761287" y="6507623"/>
            <a:ext cx="578563" cy="365125"/>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defRPr sz="800">
                <a:solidFill>
                  <a:schemeClr val="tx1">
                    <a:tint val="75000"/>
                  </a:schemeClr>
                </a:solidFill>
                <a:latin typeface="Oracle Sans" panose="020B0503020204020204" pitchFamily="34" charset="0"/>
                <a:cs typeface="Oracle Sans" panose="020B0503020204020204" pitchFamily="34" charset="0"/>
              </a:defRPr>
            </a:lvl1pPr>
          </a:lstStyle>
          <a:p>
            <a:fld id="{D440507A-669E-A943-A4A7-E531D638091A}" type="slidenum">
              <a:rPr lang="en-US" smtClean="0">
                <a:solidFill>
                  <a:srgbClr val="4E3629">
                    <a:tint val="75000"/>
                  </a:srgbClr>
                </a:solidFill>
              </a:rPr>
              <a:pPr/>
              <a:t>‹#›</a:t>
            </a:fld>
            <a:endParaRPr lang="en-US" dirty="0">
              <a:solidFill>
                <a:srgbClr val="4E3629">
                  <a:tint val="75000"/>
                </a:srgbClr>
              </a:solidFill>
            </a:endParaRPr>
          </a:p>
        </p:txBody>
      </p:sp>
    </p:spTree>
    <p:extLst>
      <p:ext uri="{BB962C8B-B14F-4D97-AF65-F5344CB8AC3E}">
        <p14:creationId xmlns:p14="http://schemas.microsoft.com/office/powerpoint/2010/main" val="26884444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OOW Graph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B258AE-BFEF-C643-A62B-173052FD923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96000" y="0"/>
            <a:ext cx="6096000" cy="6858000"/>
          </a:xfrm>
          <a:prstGeom prst="rect">
            <a:avLst/>
          </a:prstGeom>
        </p:spPr>
      </p:pic>
      <p:sp>
        <p:nvSpPr>
          <p:cNvPr id="8" name="Rectangle 7">
            <a:extLst>
              <a:ext uri="{FF2B5EF4-FFF2-40B4-BE49-F238E27FC236}">
                <a16:creationId xmlns:a16="http://schemas.microsoft.com/office/drawing/2014/main" id="{FEAC4957-F41E-854A-AB85-0544B81A6E78}"/>
              </a:ext>
            </a:extLst>
          </p:cNvPr>
          <p:cNvSpPr/>
          <p:nvPr userDrawn="1"/>
        </p:nvSpPr>
        <p:spPr>
          <a:xfrm>
            <a:off x="6352162" y="238328"/>
            <a:ext cx="5586685" cy="63813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7B599F-269A-4E45-BB4E-31A49D2385EB}"/>
              </a:ext>
            </a:extLst>
          </p:cNvPr>
          <p:cNvSpPr>
            <a:spLocks noGrp="1"/>
          </p:cNvSpPr>
          <p:nvPr>
            <p:ph type="title" hasCustomPrompt="1"/>
          </p:nvPr>
        </p:nvSpPr>
        <p:spPr>
          <a:xfrm>
            <a:off x="768096" y="2232447"/>
            <a:ext cx="4951768" cy="844095"/>
          </a:xfrm>
        </p:spPr>
        <p:txBody>
          <a:bodyPr vert="horz" lIns="0" tIns="45720" rIns="0" bIns="45720" rtlCol="0" anchor="b">
            <a:normAutofit/>
          </a:bodyPr>
          <a:lstStyle>
            <a:lvl1pPr>
              <a:defRPr lang="en-US" sz="1600">
                <a:latin typeface="Oracle Sans Extra Bold" panose="020B0803020204020204" pitchFamily="34" charset="0"/>
                <a:ea typeface="+mn-ea"/>
                <a:cs typeface="Oracle Sans Extra Bold" panose="020B0803020204020204" pitchFamily="34" charset="0"/>
              </a:defRPr>
            </a:lvl1pPr>
          </a:lstStyle>
          <a:p>
            <a:pPr marL="0" lvl="0" indent="0">
              <a:spcBef>
                <a:spcPts val="1000"/>
              </a:spcBef>
              <a:buFont typeface="Arial" panose="020B0604020202020204" pitchFamily="34" charset="0"/>
            </a:pPr>
            <a:r>
              <a:rPr lang="en-US" dirty="0"/>
              <a:t>Headline</a:t>
            </a:r>
          </a:p>
        </p:txBody>
      </p:sp>
      <p:sp>
        <p:nvSpPr>
          <p:cNvPr id="3" name="Text Placeholder 2">
            <a:extLst>
              <a:ext uri="{FF2B5EF4-FFF2-40B4-BE49-F238E27FC236}">
                <a16:creationId xmlns:a16="http://schemas.microsoft.com/office/drawing/2014/main" id="{FD86EFD9-8225-47A7-9DFF-A350F67E94AA}"/>
              </a:ext>
            </a:extLst>
          </p:cNvPr>
          <p:cNvSpPr>
            <a:spLocks noGrp="1"/>
          </p:cNvSpPr>
          <p:nvPr>
            <p:ph type="body" idx="1" hasCustomPrompt="1"/>
          </p:nvPr>
        </p:nvSpPr>
        <p:spPr>
          <a:xfrm>
            <a:off x="768095" y="3737980"/>
            <a:ext cx="4951769" cy="2336749"/>
          </a:xfrm>
        </p:spPr>
        <p:txBody>
          <a:bodyPr lIns="0" rIns="0">
            <a:normAutofit/>
          </a:bodyPr>
          <a:lstStyle>
            <a:lvl1pPr marL="0" indent="0">
              <a:lnSpc>
                <a:spcPct val="100000"/>
              </a:lnSpc>
              <a:spcBef>
                <a:spcPts val="0"/>
              </a:spcBef>
              <a:buNone/>
              <a:defRPr sz="3000" b="0" i="0">
                <a:solidFill>
                  <a:schemeClr val="tx2"/>
                </a:solidFill>
                <a:latin typeface="Oracle Sans Light" panose="020B0403020204020204" pitchFamily="34" charset="0"/>
                <a:ea typeface="Open Sans Light" panose="020B0306030504020204" pitchFamily="34" charset="0"/>
                <a:cs typeface="Oracle Sans Light" panose="020B04030202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vitae </a:t>
            </a:r>
            <a:r>
              <a:rPr lang="en-US" dirty="0" err="1"/>
              <a:t>interdum</a:t>
            </a:r>
            <a:r>
              <a:rPr lang="en-US" dirty="0"/>
              <a:t> diam, non </a:t>
            </a:r>
            <a:r>
              <a:rPr lang="en-US" dirty="0" err="1"/>
              <a:t>aliquet</a:t>
            </a:r>
            <a:r>
              <a:rPr lang="en-US" dirty="0"/>
              <a:t> </a:t>
            </a:r>
            <a:r>
              <a:rPr lang="en-US" dirty="0" err="1"/>
              <a:t>enim</a:t>
            </a:r>
            <a:r>
              <a:rPr lang="en-US" dirty="0"/>
              <a:t>.</a:t>
            </a:r>
          </a:p>
        </p:txBody>
      </p:sp>
      <p:sp>
        <p:nvSpPr>
          <p:cNvPr id="14" name="Rectangle 13">
            <a:extLst>
              <a:ext uri="{FF2B5EF4-FFF2-40B4-BE49-F238E27FC236}">
                <a16:creationId xmlns:a16="http://schemas.microsoft.com/office/drawing/2014/main" id="{05D2C10D-F209-B443-9F3C-0B55EDFF601F}"/>
              </a:ext>
            </a:extLst>
          </p:cNvPr>
          <p:cNvSpPr/>
          <p:nvPr userDrawn="1"/>
        </p:nvSpPr>
        <p:spPr>
          <a:xfrm>
            <a:off x="761287" y="3424848"/>
            <a:ext cx="310896" cy="365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5301763-1241-384E-9E5D-D1FD16E98DD5}"/>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437197" y="6356350"/>
            <a:ext cx="501650" cy="501650"/>
          </a:xfrm>
          <a:prstGeom prst="rect">
            <a:avLst/>
          </a:prstGeom>
        </p:spPr>
      </p:pic>
      <p:sp>
        <p:nvSpPr>
          <p:cNvPr id="10" name="Footer Placeholder 3">
            <a:extLst>
              <a:ext uri="{FF2B5EF4-FFF2-40B4-BE49-F238E27FC236}">
                <a16:creationId xmlns:a16="http://schemas.microsoft.com/office/drawing/2014/main" id="{C5F008E1-05EF-FC43-8A79-49153B89FB71}"/>
              </a:ext>
            </a:extLst>
          </p:cNvPr>
          <p:cNvSpPr>
            <a:spLocks noGrp="1"/>
          </p:cNvSpPr>
          <p:nvPr>
            <p:ph type="ftr" sz="quarter" idx="11"/>
          </p:nvPr>
        </p:nvSpPr>
        <p:spPr>
          <a:xfrm>
            <a:off x="1339850" y="6514977"/>
            <a:ext cx="3792589" cy="365125"/>
          </a:xfrm>
        </p:spPr>
        <p:txBody>
          <a:bodyPr/>
          <a:lstStyle/>
          <a:p>
            <a:r>
              <a:rPr lang="en-US" sz="800"/>
              <a:t>Copyright © 2019 Oracle and/or its affiliates.</a:t>
            </a:r>
            <a:endParaRPr lang="en-US" sz="800" dirty="0"/>
          </a:p>
        </p:txBody>
      </p:sp>
      <p:sp>
        <p:nvSpPr>
          <p:cNvPr id="12" name="Slide Number Placeholder 3">
            <a:extLst>
              <a:ext uri="{FF2B5EF4-FFF2-40B4-BE49-F238E27FC236}">
                <a16:creationId xmlns:a16="http://schemas.microsoft.com/office/drawing/2014/main" id="{A463C581-9DB9-4D42-B614-C632FEAD9F72}"/>
              </a:ext>
            </a:extLst>
          </p:cNvPr>
          <p:cNvSpPr>
            <a:spLocks noGrp="1"/>
          </p:cNvSpPr>
          <p:nvPr>
            <p:ph type="sldNum" sz="quarter" idx="4"/>
          </p:nvPr>
        </p:nvSpPr>
        <p:spPr>
          <a:xfrm>
            <a:off x="761287" y="6507623"/>
            <a:ext cx="578563" cy="365125"/>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defRPr sz="800">
                <a:solidFill>
                  <a:schemeClr val="tx1">
                    <a:tint val="75000"/>
                  </a:schemeClr>
                </a:solidFill>
                <a:latin typeface="Oracle Sans" panose="020B0503020204020204" pitchFamily="34" charset="0"/>
                <a:cs typeface="Oracle Sans" panose="020B0503020204020204" pitchFamily="34" charset="0"/>
              </a:defRPr>
            </a:lvl1pPr>
          </a:lstStyle>
          <a:p>
            <a:fld id="{D440507A-669E-A943-A4A7-E531D638091A}" type="slidenum">
              <a:rPr lang="en-US" smtClean="0">
                <a:solidFill>
                  <a:srgbClr val="4E3629">
                    <a:tint val="75000"/>
                  </a:srgbClr>
                </a:solidFill>
              </a:rPr>
              <a:pPr/>
              <a:t>‹#›</a:t>
            </a:fld>
            <a:endParaRPr lang="en-US" dirty="0">
              <a:solidFill>
                <a:srgbClr val="4E3629">
                  <a:tint val="75000"/>
                </a:srgbClr>
              </a:solidFill>
            </a:endParaRPr>
          </a:p>
        </p:txBody>
      </p:sp>
    </p:spTree>
    <p:extLst>
      <p:ext uri="{BB962C8B-B14F-4D97-AF65-F5344CB8AC3E}">
        <p14:creationId xmlns:p14="http://schemas.microsoft.com/office/powerpoint/2010/main" val="2001657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OOW Graph 0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B258AE-BFEF-C643-A62B-173052FD923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96000" y="0"/>
            <a:ext cx="6096000" cy="6858000"/>
          </a:xfrm>
          <a:prstGeom prst="rect">
            <a:avLst/>
          </a:prstGeom>
        </p:spPr>
      </p:pic>
      <p:sp>
        <p:nvSpPr>
          <p:cNvPr id="8" name="Rectangle 7">
            <a:extLst>
              <a:ext uri="{FF2B5EF4-FFF2-40B4-BE49-F238E27FC236}">
                <a16:creationId xmlns:a16="http://schemas.microsoft.com/office/drawing/2014/main" id="{FEAC4957-F41E-854A-AB85-0544B81A6E78}"/>
              </a:ext>
            </a:extLst>
          </p:cNvPr>
          <p:cNvSpPr/>
          <p:nvPr userDrawn="1"/>
        </p:nvSpPr>
        <p:spPr>
          <a:xfrm>
            <a:off x="6352162" y="238328"/>
            <a:ext cx="5586685" cy="63813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FD86EFD9-8225-47A7-9DFF-A350F67E94AA}"/>
              </a:ext>
            </a:extLst>
          </p:cNvPr>
          <p:cNvSpPr>
            <a:spLocks noGrp="1"/>
          </p:cNvSpPr>
          <p:nvPr>
            <p:ph type="body" idx="1" hasCustomPrompt="1"/>
          </p:nvPr>
        </p:nvSpPr>
        <p:spPr>
          <a:xfrm>
            <a:off x="1643974" y="1680579"/>
            <a:ext cx="3919981" cy="914400"/>
          </a:xfrm>
        </p:spPr>
        <p:txBody>
          <a:bodyPr lIns="0" rIns="0">
            <a:normAutofit/>
          </a:bodyPr>
          <a:lstStyle>
            <a:lvl1pPr marL="0" indent="0">
              <a:lnSpc>
                <a:spcPct val="100000"/>
              </a:lnSpc>
              <a:spcBef>
                <a:spcPts val="0"/>
              </a:spcBef>
              <a:buNone/>
              <a:defRPr sz="1800" b="0" i="0">
                <a:solidFill>
                  <a:schemeClr val="bg2">
                    <a:lumMod val="50000"/>
                  </a:schemeClr>
                </a:solidFill>
                <a:latin typeface="Oracle Sans Light" panose="020B0403020204020204" pitchFamily="34" charset="0"/>
                <a:ea typeface="Open Sans Light" panose="020B0306030504020204" pitchFamily="34" charset="0"/>
                <a:cs typeface="Oracle Sans Light" panose="020B04030202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vitae </a:t>
            </a:r>
            <a:r>
              <a:rPr lang="en-US" dirty="0" err="1"/>
              <a:t>interdum</a:t>
            </a:r>
            <a:r>
              <a:rPr lang="en-US" dirty="0"/>
              <a:t> diam, non </a:t>
            </a:r>
            <a:r>
              <a:rPr lang="en-US" dirty="0" err="1"/>
              <a:t>aliquet</a:t>
            </a:r>
            <a:r>
              <a:rPr lang="en-US" dirty="0"/>
              <a:t> </a:t>
            </a:r>
            <a:r>
              <a:rPr lang="en-US" dirty="0" err="1"/>
              <a:t>enim</a:t>
            </a:r>
            <a:r>
              <a:rPr lang="en-US" dirty="0"/>
              <a:t>.</a:t>
            </a:r>
          </a:p>
        </p:txBody>
      </p:sp>
      <p:sp>
        <p:nvSpPr>
          <p:cNvPr id="6" name="Text Placeholder 5">
            <a:extLst>
              <a:ext uri="{FF2B5EF4-FFF2-40B4-BE49-F238E27FC236}">
                <a16:creationId xmlns:a16="http://schemas.microsoft.com/office/drawing/2014/main" id="{551BF5A4-B977-EB48-81E0-C8EBEE287EE9}"/>
              </a:ext>
            </a:extLst>
          </p:cNvPr>
          <p:cNvSpPr>
            <a:spLocks noGrp="1"/>
          </p:cNvSpPr>
          <p:nvPr>
            <p:ph type="body" sz="quarter" idx="10" hasCustomPrompt="1"/>
          </p:nvPr>
        </p:nvSpPr>
        <p:spPr>
          <a:xfrm>
            <a:off x="584199" y="1680858"/>
            <a:ext cx="977564" cy="914400"/>
          </a:xfrm>
        </p:spPr>
        <p:txBody>
          <a:bodyPr lIns="0" rIns="0">
            <a:noAutofit/>
          </a:bodyPr>
          <a:lstStyle>
            <a:lvl1pPr>
              <a:defRPr sz="6000">
                <a:solidFill>
                  <a:schemeClr val="tx2"/>
                </a:solidFill>
                <a:latin typeface="Georgia" panose="02040502050405020303" pitchFamily="18" charset="0"/>
              </a:defRPr>
            </a:lvl1pPr>
          </a:lstStyle>
          <a:p>
            <a:pPr lvl="0"/>
            <a:r>
              <a:rPr lang="en-US" dirty="0"/>
              <a:t>12</a:t>
            </a:r>
          </a:p>
        </p:txBody>
      </p:sp>
      <p:sp>
        <p:nvSpPr>
          <p:cNvPr id="11" name="Text Placeholder 10">
            <a:extLst>
              <a:ext uri="{FF2B5EF4-FFF2-40B4-BE49-F238E27FC236}">
                <a16:creationId xmlns:a16="http://schemas.microsoft.com/office/drawing/2014/main" id="{419713BA-76C9-7441-BFD8-06338497DEDD}"/>
              </a:ext>
            </a:extLst>
          </p:cNvPr>
          <p:cNvSpPr>
            <a:spLocks noGrp="1"/>
          </p:cNvSpPr>
          <p:nvPr>
            <p:ph type="body" sz="quarter" idx="11" hasCustomPrompt="1"/>
          </p:nvPr>
        </p:nvSpPr>
        <p:spPr>
          <a:xfrm>
            <a:off x="584199" y="3015946"/>
            <a:ext cx="977564" cy="914400"/>
          </a:xfrm>
        </p:spPr>
        <p:txBody>
          <a:bodyPr lIns="0" rIns="0">
            <a:noAutofit/>
          </a:bodyPr>
          <a:lstStyle>
            <a:lvl1pPr>
              <a:defRPr sz="6000">
                <a:solidFill>
                  <a:schemeClr val="tx2"/>
                </a:solidFill>
                <a:latin typeface="Georgia" panose="02040502050405020303" pitchFamily="18" charset="0"/>
              </a:defRPr>
            </a:lvl1pPr>
          </a:lstStyle>
          <a:p>
            <a:pPr lvl="0"/>
            <a:r>
              <a:rPr lang="en-US" dirty="0"/>
              <a:t>24</a:t>
            </a:r>
          </a:p>
        </p:txBody>
      </p:sp>
      <p:sp>
        <p:nvSpPr>
          <p:cNvPr id="13" name="Text Placeholder 12">
            <a:extLst>
              <a:ext uri="{FF2B5EF4-FFF2-40B4-BE49-F238E27FC236}">
                <a16:creationId xmlns:a16="http://schemas.microsoft.com/office/drawing/2014/main" id="{184EF418-466C-C145-A453-ECA354E34C40}"/>
              </a:ext>
            </a:extLst>
          </p:cNvPr>
          <p:cNvSpPr>
            <a:spLocks noGrp="1"/>
          </p:cNvSpPr>
          <p:nvPr>
            <p:ph type="body" sz="quarter" idx="12" hasCustomPrompt="1"/>
          </p:nvPr>
        </p:nvSpPr>
        <p:spPr>
          <a:xfrm>
            <a:off x="584199" y="4351034"/>
            <a:ext cx="977564" cy="914400"/>
          </a:xfrm>
        </p:spPr>
        <p:txBody>
          <a:bodyPr lIns="0" rIns="0">
            <a:noAutofit/>
          </a:bodyPr>
          <a:lstStyle>
            <a:lvl1pPr>
              <a:defRPr sz="6000">
                <a:solidFill>
                  <a:schemeClr val="tx2"/>
                </a:solidFill>
                <a:latin typeface="Georgia" panose="02040502050405020303" pitchFamily="18" charset="0"/>
              </a:defRPr>
            </a:lvl1pPr>
          </a:lstStyle>
          <a:p>
            <a:pPr lvl="0"/>
            <a:r>
              <a:rPr lang="en-US" dirty="0"/>
              <a:t>65</a:t>
            </a:r>
          </a:p>
        </p:txBody>
      </p:sp>
      <p:sp>
        <p:nvSpPr>
          <p:cNvPr id="16" name="Text Placeholder 15">
            <a:extLst>
              <a:ext uri="{FF2B5EF4-FFF2-40B4-BE49-F238E27FC236}">
                <a16:creationId xmlns:a16="http://schemas.microsoft.com/office/drawing/2014/main" id="{DF17DBF2-F042-D24C-8260-F4B9A54608F1}"/>
              </a:ext>
            </a:extLst>
          </p:cNvPr>
          <p:cNvSpPr>
            <a:spLocks noGrp="1"/>
          </p:cNvSpPr>
          <p:nvPr>
            <p:ph type="body" sz="quarter" idx="13" hasCustomPrompt="1"/>
          </p:nvPr>
        </p:nvSpPr>
        <p:spPr>
          <a:xfrm>
            <a:off x="1643974" y="3015946"/>
            <a:ext cx="3919981" cy="914400"/>
          </a:xfrm>
        </p:spPr>
        <p:txBody>
          <a:bodyPr lIns="0" rIns="0">
            <a:noAutofit/>
          </a:bodyPr>
          <a:lstStyle>
            <a:lvl1pPr>
              <a:defRPr sz="1800">
                <a:solidFill>
                  <a:schemeClr val="bg2">
                    <a:lumMod val="50000"/>
                  </a:schemeClr>
                </a:solidFill>
              </a:defRPr>
            </a:lvl1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vitae </a:t>
            </a:r>
            <a:r>
              <a:rPr lang="en-US" dirty="0" err="1"/>
              <a:t>interdum</a:t>
            </a:r>
            <a:r>
              <a:rPr lang="en-US" dirty="0"/>
              <a:t> diam, non </a:t>
            </a:r>
            <a:r>
              <a:rPr lang="en-US" dirty="0" err="1"/>
              <a:t>aliquet</a:t>
            </a:r>
            <a:r>
              <a:rPr lang="en-US" dirty="0"/>
              <a:t> </a:t>
            </a:r>
            <a:r>
              <a:rPr lang="en-US" dirty="0" err="1"/>
              <a:t>enim</a:t>
            </a:r>
            <a:r>
              <a:rPr lang="en-US" dirty="0"/>
              <a:t>.</a:t>
            </a:r>
          </a:p>
        </p:txBody>
      </p:sp>
      <p:sp>
        <p:nvSpPr>
          <p:cNvPr id="18" name="Text Placeholder 17">
            <a:extLst>
              <a:ext uri="{FF2B5EF4-FFF2-40B4-BE49-F238E27FC236}">
                <a16:creationId xmlns:a16="http://schemas.microsoft.com/office/drawing/2014/main" id="{08B71C2C-BBDD-DF4A-8320-A5BAAC9D8469}"/>
              </a:ext>
            </a:extLst>
          </p:cNvPr>
          <p:cNvSpPr>
            <a:spLocks noGrp="1"/>
          </p:cNvSpPr>
          <p:nvPr>
            <p:ph type="body" sz="quarter" idx="14" hasCustomPrompt="1"/>
          </p:nvPr>
        </p:nvSpPr>
        <p:spPr>
          <a:xfrm>
            <a:off x="1643974" y="4351313"/>
            <a:ext cx="3919981" cy="914400"/>
          </a:xfrm>
        </p:spPr>
        <p:txBody>
          <a:bodyPr lIns="0" rIns="0">
            <a:noAutofit/>
          </a:bodyPr>
          <a:lstStyle>
            <a:lvl1pPr>
              <a:defRPr sz="1800">
                <a:solidFill>
                  <a:schemeClr val="bg2">
                    <a:lumMod val="50000"/>
                  </a:schemeClr>
                </a:solidFill>
              </a:defRPr>
            </a:lvl1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vitae </a:t>
            </a:r>
            <a:r>
              <a:rPr lang="en-US" dirty="0" err="1"/>
              <a:t>interdum</a:t>
            </a:r>
            <a:r>
              <a:rPr lang="en-US" dirty="0"/>
              <a:t> diam, non </a:t>
            </a:r>
            <a:r>
              <a:rPr lang="en-US" dirty="0" err="1"/>
              <a:t>aliquet</a:t>
            </a:r>
            <a:r>
              <a:rPr lang="en-US" dirty="0"/>
              <a:t> </a:t>
            </a:r>
            <a:r>
              <a:rPr lang="en-US" dirty="0" err="1"/>
              <a:t>enim</a:t>
            </a:r>
            <a:r>
              <a:rPr lang="en-US" dirty="0"/>
              <a:t>.</a:t>
            </a:r>
          </a:p>
        </p:txBody>
      </p:sp>
      <p:pic>
        <p:nvPicPr>
          <p:cNvPr id="12" name="Picture 11">
            <a:extLst>
              <a:ext uri="{FF2B5EF4-FFF2-40B4-BE49-F238E27FC236}">
                <a16:creationId xmlns:a16="http://schemas.microsoft.com/office/drawing/2014/main" id="{E57D00BA-0877-AA4B-9D8D-7FA9EB724251}"/>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437197" y="6356350"/>
            <a:ext cx="501650" cy="501650"/>
          </a:xfrm>
          <a:prstGeom prst="rect">
            <a:avLst/>
          </a:prstGeom>
        </p:spPr>
      </p:pic>
      <p:sp>
        <p:nvSpPr>
          <p:cNvPr id="14" name="Footer Placeholder 3">
            <a:extLst>
              <a:ext uri="{FF2B5EF4-FFF2-40B4-BE49-F238E27FC236}">
                <a16:creationId xmlns:a16="http://schemas.microsoft.com/office/drawing/2014/main" id="{9DFA8B3E-366E-FE40-A42F-DA21F5331B61}"/>
              </a:ext>
            </a:extLst>
          </p:cNvPr>
          <p:cNvSpPr>
            <a:spLocks noGrp="1"/>
          </p:cNvSpPr>
          <p:nvPr>
            <p:ph type="ftr" sz="quarter" idx="15"/>
          </p:nvPr>
        </p:nvSpPr>
        <p:spPr>
          <a:xfrm>
            <a:off x="1339850" y="6514977"/>
            <a:ext cx="3792589" cy="365125"/>
          </a:xfrm>
        </p:spPr>
        <p:txBody>
          <a:bodyPr/>
          <a:lstStyle/>
          <a:p>
            <a:r>
              <a:rPr lang="en-US" sz="800"/>
              <a:t>Copyright © 2019 Oracle and/or its affiliates.</a:t>
            </a:r>
            <a:endParaRPr lang="en-US" sz="800" dirty="0"/>
          </a:p>
        </p:txBody>
      </p:sp>
      <p:sp>
        <p:nvSpPr>
          <p:cNvPr id="17" name="Slide Number Placeholder 3">
            <a:extLst>
              <a:ext uri="{FF2B5EF4-FFF2-40B4-BE49-F238E27FC236}">
                <a16:creationId xmlns:a16="http://schemas.microsoft.com/office/drawing/2014/main" id="{2B329E8B-B27D-4C46-A234-2375444B9465}"/>
              </a:ext>
            </a:extLst>
          </p:cNvPr>
          <p:cNvSpPr>
            <a:spLocks noGrp="1"/>
          </p:cNvSpPr>
          <p:nvPr>
            <p:ph type="sldNum" sz="quarter" idx="4"/>
          </p:nvPr>
        </p:nvSpPr>
        <p:spPr>
          <a:xfrm>
            <a:off x="761287" y="6507623"/>
            <a:ext cx="578563" cy="365125"/>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defRPr sz="800">
                <a:solidFill>
                  <a:schemeClr val="tx1">
                    <a:tint val="75000"/>
                  </a:schemeClr>
                </a:solidFill>
                <a:latin typeface="Oracle Sans" panose="020B0503020204020204" pitchFamily="34" charset="0"/>
                <a:cs typeface="Oracle Sans" panose="020B0503020204020204" pitchFamily="34" charset="0"/>
              </a:defRPr>
            </a:lvl1pPr>
          </a:lstStyle>
          <a:p>
            <a:fld id="{D440507A-669E-A943-A4A7-E531D638091A}" type="slidenum">
              <a:rPr lang="en-US" smtClean="0">
                <a:solidFill>
                  <a:srgbClr val="4E3629">
                    <a:tint val="75000"/>
                  </a:srgbClr>
                </a:solidFill>
              </a:rPr>
              <a:pPr/>
              <a:t>‹#›</a:t>
            </a:fld>
            <a:endParaRPr lang="en-US" dirty="0">
              <a:solidFill>
                <a:srgbClr val="4E3629">
                  <a:tint val="75000"/>
                </a:srgbClr>
              </a:solidFill>
            </a:endParaRPr>
          </a:p>
        </p:txBody>
      </p:sp>
    </p:spTree>
    <p:extLst>
      <p:ext uri="{BB962C8B-B14F-4D97-AF65-F5344CB8AC3E}">
        <p14:creationId xmlns:p14="http://schemas.microsoft.com/office/powerpoint/2010/main" val="35422267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OOW Image Left Numbers Righ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CD993D0-286D-CD4B-B5EA-6129C9FBE64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55685" y="755354"/>
            <a:ext cx="5347242" cy="5338988"/>
          </a:xfrm>
          <a:prstGeom prst="rect">
            <a:avLst/>
          </a:prstGeom>
        </p:spPr>
      </p:pic>
      <p:sp>
        <p:nvSpPr>
          <p:cNvPr id="3" name="Text Placeholder 2">
            <a:extLst>
              <a:ext uri="{FF2B5EF4-FFF2-40B4-BE49-F238E27FC236}">
                <a16:creationId xmlns:a16="http://schemas.microsoft.com/office/drawing/2014/main" id="{FD86EFD9-8225-47A7-9DFF-A350F67E94AA}"/>
              </a:ext>
            </a:extLst>
          </p:cNvPr>
          <p:cNvSpPr>
            <a:spLocks noGrp="1"/>
          </p:cNvSpPr>
          <p:nvPr>
            <p:ph type="body" idx="1" hasCustomPrompt="1"/>
          </p:nvPr>
        </p:nvSpPr>
        <p:spPr>
          <a:xfrm>
            <a:off x="7719192" y="1680579"/>
            <a:ext cx="3919981" cy="914400"/>
          </a:xfrm>
        </p:spPr>
        <p:txBody>
          <a:bodyPr lIns="0" rIns="0">
            <a:normAutofit/>
          </a:bodyPr>
          <a:lstStyle>
            <a:lvl1pPr marL="0" indent="0">
              <a:lnSpc>
                <a:spcPct val="100000"/>
              </a:lnSpc>
              <a:spcBef>
                <a:spcPts val="0"/>
              </a:spcBef>
              <a:buNone/>
              <a:defRPr sz="1800" b="0" i="0">
                <a:solidFill>
                  <a:schemeClr val="bg2">
                    <a:lumMod val="50000"/>
                  </a:schemeClr>
                </a:solidFill>
                <a:latin typeface="Oracle Sans Light" panose="020B0403020204020204" pitchFamily="34" charset="0"/>
                <a:ea typeface="Open Sans Light" panose="020B0306030504020204" pitchFamily="34" charset="0"/>
                <a:cs typeface="Oracle Sans Light" panose="020B04030202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vitae </a:t>
            </a:r>
            <a:r>
              <a:rPr lang="en-US" dirty="0" err="1"/>
              <a:t>interdum</a:t>
            </a:r>
            <a:r>
              <a:rPr lang="en-US" dirty="0"/>
              <a:t> diam, non </a:t>
            </a:r>
            <a:r>
              <a:rPr lang="en-US" dirty="0" err="1"/>
              <a:t>aliquet</a:t>
            </a:r>
            <a:r>
              <a:rPr lang="en-US" dirty="0"/>
              <a:t> </a:t>
            </a:r>
            <a:r>
              <a:rPr lang="en-US" dirty="0" err="1"/>
              <a:t>enim</a:t>
            </a:r>
            <a:r>
              <a:rPr lang="en-US" dirty="0"/>
              <a:t>.</a:t>
            </a:r>
          </a:p>
        </p:txBody>
      </p:sp>
      <p:sp>
        <p:nvSpPr>
          <p:cNvPr id="6" name="Text Placeholder 5">
            <a:extLst>
              <a:ext uri="{FF2B5EF4-FFF2-40B4-BE49-F238E27FC236}">
                <a16:creationId xmlns:a16="http://schemas.microsoft.com/office/drawing/2014/main" id="{551BF5A4-B977-EB48-81E0-C8EBEE287EE9}"/>
              </a:ext>
            </a:extLst>
          </p:cNvPr>
          <p:cNvSpPr>
            <a:spLocks noGrp="1"/>
          </p:cNvSpPr>
          <p:nvPr>
            <p:ph type="body" sz="quarter" idx="10" hasCustomPrompt="1"/>
          </p:nvPr>
        </p:nvSpPr>
        <p:spPr>
          <a:xfrm>
            <a:off x="6659417" y="1680858"/>
            <a:ext cx="977564" cy="914400"/>
          </a:xfrm>
        </p:spPr>
        <p:txBody>
          <a:bodyPr lIns="0" rIns="0">
            <a:noAutofit/>
          </a:bodyPr>
          <a:lstStyle>
            <a:lvl1pPr>
              <a:defRPr sz="6000">
                <a:solidFill>
                  <a:schemeClr val="tx2"/>
                </a:solidFill>
                <a:latin typeface="Georgia" panose="02040502050405020303" pitchFamily="18" charset="0"/>
              </a:defRPr>
            </a:lvl1pPr>
          </a:lstStyle>
          <a:p>
            <a:pPr lvl="0"/>
            <a:r>
              <a:rPr lang="en-US" dirty="0"/>
              <a:t>12</a:t>
            </a:r>
          </a:p>
        </p:txBody>
      </p:sp>
      <p:sp>
        <p:nvSpPr>
          <p:cNvPr id="11" name="Text Placeholder 10">
            <a:extLst>
              <a:ext uri="{FF2B5EF4-FFF2-40B4-BE49-F238E27FC236}">
                <a16:creationId xmlns:a16="http://schemas.microsoft.com/office/drawing/2014/main" id="{419713BA-76C9-7441-BFD8-06338497DEDD}"/>
              </a:ext>
            </a:extLst>
          </p:cNvPr>
          <p:cNvSpPr>
            <a:spLocks noGrp="1"/>
          </p:cNvSpPr>
          <p:nvPr>
            <p:ph type="body" sz="quarter" idx="11" hasCustomPrompt="1"/>
          </p:nvPr>
        </p:nvSpPr>
        <p:spPr>
          <a:xfrm>
            <a:off x="6659417" y="3015946"/>
            <a:ext cx="977564" cy="914400"/>
          </a:xfrm>
        </p:spPr>
        <p:txBody>
          <a:bodyPr lIns="0" rIns="0">
            <a:noAutofit/>
          </a:bodyPr>
          <a:lstStyle>
            <a:lvl1pPr>
              <a:defRPr sz="6000">
                <a:solidFill>
                  <a:schemeClr val="tx2"/>
                </a:solidFill>
                <a:latin typeface="Georgia" panose="02040502050405020303" pitchFamily="18" charset="0"/>
              </a:defRPr>
            </a:lvl1pPr>
          </a:lstStyle>
          <a:p>
            <a:pPr lvl="0"/>
            <a:r>
              <a:rPr lang="en-US" dirty="0"/>
              <a:t>24</a:t>
            </a:r>
          </a:p>
        </p:txBody>
      </p:sp>
      <p:sp>
        <p:nvSpPr>
          <p:cNvPr id="13" name="Text Placeholder 12">
            <a:extLst>
              <a:ext uri="{FF2B5EF4-FFF2-40B4-BE49-F238E27FC236}">
                <a16:creationId xmlns:a16="http://schemas.microsoft.com/office/drawing/2014/main" id="{184EF418-466C-C145-A453-ECA354E34C40}"/>
              </a:ext>
            </a:extLst>
          </p:cNvPr>
          <p:cNvSpPr>
            <a:spLocks noGrp="1"/>
          </p:cNvSpPr>
          <p:nvPr>
            <p:ph type="body" sz="quarter" idx="12" hasCustomPrompt="1"/>
          </p:nvPr>
        </p:nvSpPr>
        <p:spPr>
          <a:xfrm>
            <a:off x="6659417" y="4351034"/>
            <a:ext cx="977564" cy="914400"/>
          </a:xfrm>
        </p:spPr>
        <p:txBody>
          <a:bodyPr lIns="0" rIns="0">
            <a:noAutofit/>
          </a:bodyPr>
          <a:lstStyle>
            <a:lvl1pPr>
              <a:defRPr sz="6000">
                <a:solidFill>
                  <a:schemeClr val="tx2"/>
                </a:solidFill>
                <a:latin typeface="Georgia" panose="02040502050405020303" pitchFamily="18" charset="0"/>
              </a:defRPr>
            </a:lvl1pPr>
          </a:lstStyle>
          <a:p>
            <a:pPr lvl="0"/>
            <a:r>
              <a:rPr lang="en-US" dirty="0"/>
              <a:t>65</a:t>
            </a:r>
          </a:p>
        </p:txBody>
      </p:sp>
      <p:sp>
        <p:nvSpPr>
          <p:cNvPr id="16" name="Text Placeholder 15">
            <a:extLst>
              <a:ext uri="{FF2B5EF4-FFF2-40B4-BE49-F238E27FC236}">
                <a16:creationId xmlns:a16="http://schemas.microsoft.com/office/drawing/2014/main" id="{DF17DBF2-F042-D24C-8260-F4B9A54608F1}"/>
              </a:ext>
            </a:extLst>
          </p:cNvPr>
          <p:cNvSpPr>
            <a:spLocks noGrp="1"/>
          </p:cNvSpPr>
          <p:nvPr>
            <p:ph type="body" sz="quarter" idx="13" hasCustomPrompt="1"/>
          </p:nvPr>
        </p:nvSpPr>
        <p:spPr>
          <a:xfrm>
            <a:off x="7719192" y="3015946"/>
            <a:ext cx="3919981" cy="914400"/>
          </a:xfrm>
        </p:spPr>
        <p:txBody>
          <a:bodyPr lIns="0" rIns="0">
            <a:noAutofit/>
          </a:bodyPr>
          <a:lstStyle>
            <a:lvl1pPr>
              <a:defRPr sz="1800">
                <a:solidFill>
                  <a:schemeClr val="bg2">
                    <a:lumMod val="50000"/>
                  </a:schemeClr>
                </a:solidFill>
              </a:defRPr>
            </a:lvl1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vitae </a:t>
            </a:r>
            <a:r>
              <a:rPr lang="en-US" dirty="0" err="1"/>
              <a:t>interdum</a:t>
            </a:r>
            <a:r>
              <a:rPr lang="en-US" dirty="0"/>
              <a:t> diam, non </a:t>
            </a:r>
            <a:r>
              <a:rPr lang="en-US" dirty="0" err="1"/>
              <a:t>aliquet</a:t>
            </a:r>
            <a:r>
              <a:rPr lang="en-US" dirty="0"/>
              <a:t> </a:t>
            </a:r>
            <a:r>
              <a:rPr lang="en-US" dirty="0" err="1"/>
              <a:t>enim</a:t>
            </a:r>
            <a:r>
              <a:rPr lang="en-US" dirty="0"/>
              <a:t>.</a:t>
            </a:r>
          </a:p>
        </p:txBody>
      </p:sp>
      <p:sp>
        <p:nvSpPr>
          <p:cNvPr id="18" name="Text Placeholder 17">
            <a:extLst>
              <a:ext uri="{FF2B5EF4-FFF2-40B4-BE49-F238E27FC236}">
                <a16:creationId xmlns:a16="http://schemas.microsoft.com/office/drawing/2014/main" id="{08B71C2C-BBDD-DF4A-8320-A5BAAC9D8469}"/>
              </a:ext>
            </a:extLst>
          </p:cNvPr>
          <p:cNvSpPr>
            <a:spLocks noGrp="1"/>
          </p:cNvSpPr>
          <p:nvPr>
            <p:ph type="body" sz="quarter" idx="14" hasCustomPrompt="1"/>
          </p:nvPr>
        </p:nvSpPr>
        <p:spPr>
          <a:xfrm>
            <a:off x="7719192" y="4351313"/>
            <a:ext cx="3919981" cy="914400"/>
          </a:xfrm>
        </p:spPr>
        <p:txBody>
          <a:bodyPr lIns="0" rIns="0">
            <a:noAutofit/>
          </a:bodyPr>
          <a:lstStyle>
            <a:lvl1pPr>
              <a:defRPr sz="1800">
                <a:solidFill>
                  <a:schemeClr val="bg2">
                    <a:lumMod val="50000"/>
                  </a:schemeClr>
                </a:solidFill>
              </a:defRPr>
            </a:lvl1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vitae </a:t>
            </a:r>
            <a:r>
              <a:rPr lang="en-US" dirty="0" err="1"/>
              <a:t>interdum</a:t>
            </a:r>
            <a:r>
              <a:rPr lang="en-US" dirty="0"/>
              <a:t> diam, non </a:t>
            </a:r>
            <a:r>
              <a:rPr lang="en-US" dirty="0" err="1"/>
              <a:t>aliquet</a:t>
            </a:r>
            <a:r>
              <a:rPr lang="en-US" dirty="0"/>
              <a:t> </a:t>
            </a:r>
            <a:r>
              <a:rPr lang="en-US" dirty="0" err="1"/>
              <a:t>enim</a:t>
            </a:r>
            <a:r>
              <a:rPr lang="en-US" dirty="0"/>
              <a:t>.</a:t>
            </a:r>
          </a:p>
        </p:txBody>
      </p:sp>
      <p:sp>
        <p:nvSpPr>
          <p:cNvPr id="4" name="Picture Placeholder 3">
            <a:extLst>
              <a:ext uri="{FF2B5EF4-FFF2-40B4-BE49-F238E27FC236}">
                <a16:creationId xmlns:a16="http://schemas.microsoft.com/office/drawing/2014/main" id="{EABF40CD-A0A0-9043-B16C-329F005E192F}"/>
              </a:ext>
            </a:extLst>
          </p:cNvPr>
          <p:cNvSpPr>
            <a:spLocks noGrp="1"/>
          </p:cNvSpPr>
          <p:nvPr>
            <p:ph type="pic" sz="quarter" idx="15"/>
          </p:nvPr>
        </p:nvSpPr>
        <p:spPr>
          <a:xfrm>
            <a:off x="755650" y="755650"/>
            <a:ext cx="5340350" cy="5338763"/>
          </a:xfrm>
        </p:spPr>
        <p:txBody>
          <a:bodyPr/>
          <a:lstStyle/>
          <a:p>
            <a:endParaRPr lang="en-US"/>
          </a:p>
        </p:txBody>
      </p:sp>
      <p:pic>
        <p:nvPicPr>
          <p:cNvPr id="14" name="Picture 13">
            <a:extLst>
              <a:ext uri="{FF2B5EF4-FFF2-40B4-BE49-F238E27FC236}">
                <a16:creationId xmlns:a16="http://schemas.microsoft.com/office/drawing/2014/main" id="{9C522B91-111D-E34D-A7DC-89C099D8E333}"/>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437197" y="6356350"/>
            <a:ext cx="501650" cy="501650"/>
          </a:xfrm>
          <a:prstGeom prst="rect">
            <a:avLst/>
          </a:prstGeom>
        </p:spPr>
      </p:pic>
      <p:sp>
        <p:nvSpPr>
          <p:cNvPr id="15" name="Footer Placeholder 3">
            <a:extLst>
              <a:ext uri="{FF2B5EF4-FFF2-40B4-BE49-F238E27FC236}">
                <a16:creationId xmlns:a16="http://schemas.microsoft.com/office/drawing/2014/main" id="{49CA740B-E0EE-9843-92BA-3F7F414E0B0E}"/>
              </a:ext>
            </a:extLst>
          </p:cNvPr>
          <p:cNvSpPr>
            <a:spLocks noGrp="1"/>
          </p:cNvSpPr>
          <p:nvPr>
            <p:ph type="ftr" sz="quarter" idx="16"/>
          </p:nvPr>
        </p:nvSpPr>
        <p:spPr>
          <a:xfrm>
            <a:off x="1339850" y="6514977"/>
            <a:ext cx="3792589" cy="365125"/>
          </a:xfrm>
        </p:spPr>
        <p:txBody>
          <a:bodyPr/>
          <a:lstStyle/>
          <a:p>
            <a:r>
              <a:rPr lang="en-US" sz="800"/>
              <a:t>Copyright © 2019 Oracle and/or its affiliates.</a:t>
            </a:r>
            <a:endParaRPr lang="en-US" sz="800" dirty="0"/>
          </a:p>
        </p:txBody>
      </p:sp>
      <p:sp>
        <p:nvSpPr>
          <p:cNvPr id="19" name="Slide Number Placeholder 3">
            <a:extLst>
              <a:ext uri="{FF2B5EF4-FFF2-40B4-BE49-F238E27FC236}">
                <a16:creationId xmlns:a16="http://schemas.microsoft.com/office/drawing/2014/main" id="{ABD7C794-261E-9F47-ADF5-FE5D04F46A78}"/>
              </a:ext>
            </a:extLst>
          </p:cNvPr>
          <p:cNvSpPr>
            <a:spLocks noGrp="1"/>
          </p:cNvSpPr>
          <p:nvPr>
            <p:ph type="sldNum" sz="quarter" idx="4"/>
          </p:nvPr>
        </p:nvSpPr>
        <p:spPr>
          <a:xfrm>
            <a:off x="761287" y="6507623"/>
            <a:ext cx="578563" cy="365125"/>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defRPr sz="800">
                <a:solidFill>
                  <a:schemeClr val="tx1">
                    <a:tint val="75000"/>
                  </a:schemeClr>
                </a:solidFill>
                <a:latin typeface="Oracle Sans" panose="020B0503020204020204" pitchFamily="34" charset="0"/>
                <a:cs typeface="Oracle Sans" panose="020B0503020204020204" pitchFamily="34" charset="0"/>
              </a:defRPr>
            </a:lvl1pPr>
          </a:lstStyle>
          <a:p>
            <a:fld id="{D440507A-669E-A943-A4A7-E531D638091A}" type="slidenum">
              <a:rPr lang="en-US" smtClean="0">
                <a:solidFill>
                  <a:srgbClr val="4E3629">
                    <a:tint val="75000"/>
                  </a:srgbClr>
                </a:solidFill>
              </a:rPr>
              <a:pPr/>
              <a:t>‹#›</a:t>
            </a:fld>
            <a:endParaRPr lang="en-US" dirty="0">
              <a:solidFill>
                <a:srgbClr val="4E3629">
                  <a:tint val="75000"/>
                </a:srgbClr>
              </a:solidFill>
            </a:endParaRPr>
          </a:p>
        </p:txBody>
      </p:sp>
    </p:spTree>
    <p:extLst>
      <p:ext uri="{BB962C8B-B14F-4D97-AF65-F5344CB8AC3E}">
        <p14:creationId xmlns:p14="http://schemas.microsoft.com/office/powerpoint/2010/main" val="2749008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OOW Title Slide">
    <p:spTree>
      <p:nvGrpSpPr>
        <p:cNvPr id="1" name=""/>
        <p:cNvGrpSpPr/>
        <p:nvPr/>
      </p:nvGrpSpPr>
      <p:grpSpPr>
        <a:xfrm>
          <a:off x="0" y="0"/>
          <a:ext cx="0" cy="0"/>
          <a:chOff x="0" y="0"/>
          <a:chExt cx="0" cy="0"/>
        </a:xfrm>
      </p:grpSpPr>
      <p:pic>
        <p:nvPicPr>
          <p:cNvPr id="12" name="Picture 11" descr="A picture containing container, basket&#10;&#10;Description automatically generated">
            <a:extLst>
              <a:ext uri="{FF2B5EF4-FFF2-40B4-BE49-F238E27FC236}">
                <a16:creationId xmlns:a16="http://schemas.microsoft.com/office/drawing/2014/main" id="{E41EF51B-5365-4A3A-A026-8C938E25026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7098"/>
          <a:stretch/>
        </p:blipFill>
        <p:spPr>
          <a:xfrm>
            <a:off x="5660966" y="213908"/>
            <a:ext cx="6531034" cy="2938320"/>
          </a:xfrm>
          <a:prstGeom prst="rect">
            <a:avLst/>
          </a:prstGeom>
        </p:spPr>
      </p:pic>
      <p:sp>
        <p:nvSpPr>
          <p:cNvPr id="2" name="Title 1">
            <a:extLst>
              <a:ext uri="{FF2B5EF4-FFF2-40B4-BE49-F238E27FC236}">
                <a16:creationId xmlns:a16="http://schemas.microsoft.com/office/drawing/2014/main" id="{95A3AB21-237D-495E-B34C-C4FCEF0DECDA}"/>
              </a:ext>
            </a:extLst>
          </p:cNvPr>
          <p:cNvSpPr>
            <a:spLocks noGrp="1"/>
          </p:cNvSpPr>
          <p:nvPr>
            <p:ph type="ctrTitle" hasCustomPrompt="1"/>
          </p:nvPr>
        </p:nvSpPr>
        <p:spPr>
          <a:xfrm>
            <a:off x="767374" y="2610195"/>
            <a:ext cx="6706446" cy="1440729"/>
          </a:xfrm>
        </p:spPr>
        <p:txBody>
          <a:bodyPr anchor="b">
            <a:normAutofit/>
          </a:bodyPr>
          <a:lstStyle>
            <a:lvl1pPr algn="l">
              <a:lnSpc>
                <a:spcPts val="4000"/>
              </a:lnSpc>
              <a:defRPr sz="4000">
                <a:latin typeface="Georgia" panose="02040502050405020303" pitchFamily="18" charset="0"/>
              </a:defRPr>
            </a:lvl1pPr>
          </a:lstStyle>
          <a:p>
            <a:r>
              <a:rPr lang="en-US" dirty="0"/>
              <a:t>Future-Proof Your Business</a:t>
            </a:r>
            <a:br>
              <a:rPr lang="en-US" dirty="0"/>
            </a:br>
            <a:r>
              <a:rPr lang="en-US" dirty="0"/>
              <a:t>with Oracle Cloud Apps</a:t>
            </a:r>
          </a:p>
        </p:txBody>
      </p:sp>
      <p:sp>
        <p:nvSpPr>
          <p:cNvPr id="3" name="Subtitle 2">
            <a:extLst>
              <a:ext uri="{FF2B5EF4-FFF2-40B4-BE49-F238E27FC236}">
                <a16:creationId xmlns:a16="http://schemas.microsoft.com/office/drawing/2014/main" id="{A7C3AE17-476B-4287-B329-DBDFF3CB0A89}"/>
              </a:ext>
            </a:extLst>
          </p:cNvPr>
          <p:cNvSpPr>
            <a:spLocks noGrp="1"/>
          </p:cNvSpPr>
          <p:nvPr>
            <p:ph type="subTitle" idx="1" hasCustomPrompt="1"/>
          </p:nvPr>
        </p:nvSpPr>
        <p:spPr>
          <a:xfrm>
            <a:off x="767374" y="4624690"/>
            <a:ext cx="6706446" cy="365125"/>
          </a:xfrm>
        </p:spPr>
        <p:txBody>
          <a:bodyPr lIns="0" rIns="0">
            <a:normAutofit/>
          </a:bodyPr>
          <a:lstStyle>
            <a:lvl1pPr marL="0" indent="0" algn="l">
              <a:buNone/>
              <a:defRPr sz="1600">
                <a:latin typeface="Oracle Sans Extra Bold" panose="020B0803020204020204" pitchFamily="34" charset="0"/>
                <a:cs typeface="Oracle Sans Extra Bold" panose="020B08030202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Steve Miranda</a:t>
            </a:r>
          </a:p>
        </p:txBody>
      </p:sp>
      <p:sp>
        <p:nvSpPr>
          <p:cNvPr id="5" name="Footer Placeholder 4">
            <a:extLst>
              <a:ext uri="{FF2B5EF4-FFF2-40B4-BE49-F238E27FC236}">
                <a16:creationId xmlns:a16="http://schemas.microsoft.com/office/drawing/2014/main" id="{F3D267BE-801B-437B-8EF3-68BD8F599805}"/>
              </a:ext>
            </a:extLst>
          </p:cNvPr>
          <p:cNvSpPr>
            <a:spLocks noGrp="1"/>
          </p:cNvSpPr>
          <p:nvPr>
            <p:ph type="ftr" sz="quarter" idx="11"/>
          </p:nvPr>
        </p:nvSpPr>
        <p:spPr/>
        <p:txBody>
          <a:bodyPr/>
          <a:lstStyle>
            <a:lvl1pPr>
              <a:defRPr/>
            </a:lvl1pPr>
          </a:lstStyle>
          <a:p>
            <a:r>
              <a:rPr lang="en-US" sz="700" dirty="0"/>
              <a:t>Copyright © 2019 Oracle and/or its affiliates.</a:t>
            </a:r>
          </a:p>
        </p:txBody>
      </p:sp>
      <p:sp>
        <p:nvSpPr>
          <p:cNvPr id="10" name="Text Placeholder 9">
            <a:extLst>
              <a:ext uri="{FF2B5EF4-FFF2-40B4-BE49-F238E27FC236}">
                <a16:creationId xmlns:a16="http://schemas.microsoft.com/office/drawing/2014/main" id="{AC9CEBEA-6D56-4EDE-A99A-2090EC12F782}"/>
              </a:ext>
            </a:extLst>
          </p:cNvPr>
          <p:cNvSpPr>
            <a:spLocks noGrp="1"/>
          </p:cNvSpPr>
          <p:nvPr>
            <p:ph type="body" sz="quarter" idx="13" hasCustomPrompt="1"/>
          </p:nvPr>
        </p:nvSpPr>
        <p:spPr>
          <a:xfrm>
            <a:off x="767374" y="5122053"/>
            <a:ext cx="6706446" cy="720725"/>
          </a:xfrm>
        </p:spPr>
        <p:txBody>
          <a:bodyPr lIns="0" rIns="0">
            <a:normAutofit/>
          </a:bodyPr>
          <a:lstStyle>
            <a:lvl1pPr marL="0" indent="0">
              <a:lnSpc>
                <a:spcPts val="1400"/>
              </a:lnSpc>
              <a:buFont typeface="+mj-lt"/>
              <a:buNone/>
              <a:defRPr sz="1600">
                <a:solidFill>
                  <a:schemeClr val="accent6">
                    <a:lumMod val="60000"/>
                    <a:lumOff val="40000"/>
                  </a:schemeClr>
                </a:solidFill>
              </a:defRPr>
            </a:lvl1pPr>
            <a:lvl5pPr>
              <a:defRPr/>
            </a:lvl5pPr>
          </a:lstStyle>
          <a:p>
            <a:pPr lvl="0"/>
            <a:r>
              <a:rPr lang="en-US" dirty="0"/>
              <a:t>Executive Vice President</a:t>
            </a:r>
          </a:p>
          <a:p>
            <a:pPr lvl="0"/>
            <a:r>
              <a:rPr lang="en-US" dirty="0"/>
              <a:t>Applications &amp; Product Development</a:t>
            </a:r>
          </a:p>
          <a:p>
            <a:pPr lvl="0"/>
            <a:endParaRPr lang="en-US" dirty="0"/>
          </a:p>
        </p:txBody>
      </p:sp>
      <p:pic>
        <p:nvPicPr>
          <p:cNvPr id="14" name="Picture 13" descr="A picture containing music, black&#10;&#10;Description automatically generated">
            <a:extLst>
              <a:ext uri="{FF2B5EF4-FFF2-40B4-BE49-F238E27FC236}">
                <a16:creationId xmlns:a16="http://schemas.microsoft.com/office/drawing/2014/main" id="{FA9D9C0C-1303-4BC2-865B-D87B14FAE18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35293"/>
          <a:stretch/>
        </p:blipFill>
        <p:spPr>
          <a:xfrm>
            <a:off x="-1" y="1040860"/>
            <a:ext cx="2864667" cy="1649788"/>
          </a:xfrm>
          <a:prstGeom prst="rect">
            <a:avLst/>
          </a:prstGeom>
        </p:spPr>
      </p:pic>
      <p:sp>
        <p:nvSpPr>
          <p:cNvPr id="15" name="Rectangle 14">
            <a:extLst>
              <a:ext uri="{FF2B5EF4-FFF2-40B4-BE49-F238E27FC236}">
                <a16:creationId xmlns:a16="http://schemas.microsoft.com/office/drawing/2014/main" id="{5D67E56D-4C0D-454A-AEE8-2349559EAAB5}"/>
              </a:ext>
            </a:extLst>
          </p:cNvPr>
          <p:cNvSpPr/>
          <p:nvPr userDrawn="1"/>
        </p:nvSpPr>
        <p:spPr>
          <a:xfrm>
            <a:off x="761287" y="4280089"/>
            <a:ext cx="310896" cy="365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20CA049-1897-4D90-9AE0-24E2DD7B6708}"/>
              </a:ext>
            </a:extLst>
          </p:cNvPr>
          <p:cNvSpPr/>
          <p:nvPr userDrawn="1"/>
        </p:nvSpPr>
        <p:spPr>
          <a:xfrm>
            <a:off x="10266201" y="4884559"/>
            <a:ext cx="261122" cy="532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0F07EA7-8031-4F08-9F37-BB74DCEC1CDF}"/>
              </a:ext>
            </a:extLst>
          </p:cNvPr>
          <p:cNvSpPr/>
          <p:nvPr userDrawn="1"/>
        </p:nvSpPr>
        <p:spPr>
          <a:xfrm>
            <a:off x="11350323" y="5492391"/>
            <a:ext cx="100826" cy="573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D2F3B2F-BA9B-4050-8B8E-FEF77DEB4768}"/>
              </a:ext>
            </a:extLst>
          </p:cNvPr>
          <p:cNvSpPr/>
          <p:nvPr userDrawn="1"/>
        </p:nvSpPr>
        <p:spPr>
          <a:xfrm>
            <a:off x="10855632" y="4638361"/>
            <a:ext cx="643642" cy="573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F82DD56-E093-444B-B3D1-34399747448D}"/>
              </a:ext>
            </a:extLst>
          </p:cNvPr>
          <p:cNvSpPr/>
          <p:nvPr userDrawn="1"/>
        </p:nvSpPr>
        <p:spPr>
          <a:xfrm>
            <a:off x="10656361" y="4884559"/>
            <a:ext cx="101516" cy="532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D9CD23F-B20E-499B-9C1E-B99F1B32803A}"/>
              </a:ext>
            </a:extLst>
          </p:cNvPr>
          <p:cNvSpPr/>
          <p:nvPr userDrawn="1"/>
        </p:nvSpPr>
        <p:spPr>
          <a:xfrm>
            <a:off x="11356270" y="5494436"/>
            <a:ext cx="101516" cy="532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ED992FC6-0E1D-5246-81F7-F7BFCF759244}"/>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11437197" y="6356350"/>
            <a:ext cx="501650" cy="501650"/>
          </a:xfrm>
          <a:prstGeom prst="rect">
            <a:avLst/>
          </a:prstGeom>
        </p:spPr>
      </p:pic>
      <p:sp>
        <p:nvSpPr>
          <p:cNvPr id="23" name="Slide Number Placeholder 3">
            <a:extLst>
              <a:ext uri="{FF2B5EF4-FFF2-40B4-BE49-F238E27FC236}">
                <a16:creationId xmlns:a16="http://schemas.microsoft.com/office/drawing/2014/main" id="{9A0317AC-2FD3-8542-95E8-D58FA7A8E9A6}"/>
              </a:ext>
            </a:extLst>
          </p:cNvPr>
          <p:cNvSpPr>
            <a:spLocks noGrp="1"/>
          </p:cNvSpPr>
          <p:nvPr>
            <p:ph type="sldNum" sz="quarter" idx="4"/>
          </p:nvPr>
        </p:nvSpPr>
        <p:spPr>
          <a:xfrm>
            <a:off x="8610600" y="6492875"/>
            <a:ext cx="2743200" cy="365125"/>
          </a:xfrm>
          <a:prstGeom prst="rect">
            <a:avLst/>
          </a:prstGeom>
        </p:spPr>
        <p:txBody>
          <a:bodyPr vert="horz" lIns="91440" tIns="45720" rIns="91440" bIns="45720" rtlCol="0" anchor="ctr"/>
          <a:lstStyle>
            <a:lvl1pPr algn="r">
              <a:defRPr sz="900">
                <a:solidFill>
                  <a:schemeClr val="tx1">
                    <a:tint val="75000"/>
                  </a:schemeClr>
                </a:solidFill>
                <a:latin typeface="Oracle Sans" panose="020B0503020204020204" pitchFamily="34" charset="0"/>
                <a:cs typeface="Oracle Sans" panose="020B0503020204020204" pitchFamily="34" charset="0"/>
              </a:defRPr>
            </a:lvl1pPr>
          </a:lstStyle>
          <a:p>
            <a:fld id="{D440507A-669E-A943-A4A7-E531D638091A}" type="slidenum">
              <a:rPr lang="en-US" smtClean="0"/>
              <a:pPr/>
              <a:t>‹#›</a:t>
            </a:fld>
            <a:endParaRPr lang="en-US" dirty="0"/>
          </a:p>
        </p:txBody>
      </p:sp>
      <p:sp>
        <p:nvSpPr>
          <p:cNvPr id="21" name="Slide Number Placeholder 3">
            <a:extLst>
              <a:ext uri="{FF2B5EF4-FFF2-40B4-BE49-F238E27FC236}">
                <a16:creationId xmlns:a16="http://schemas.microsoft.com/office/drawing/2014/main" id="{AD215120-FD45-FC4F-BF1A-242CF633A573}"/>
              </a:ext>
            </a:extLst>
          </p:cNvPr>
          <p:cNvSpPr txBox="1">
            <a:spLocks/>
          </p:cNvSpPr>
          <p:nvPr userDrawn="1"/>
        </p:nvSpPr>
        <p:spPr>
          <a:xfrm>
            <a:off x="838200" y="6507623"/>
            <a:ext cx="501650" cy="365125"/>
          </a:xfrm>
          <a:prstGeom prst="rect">
            <a:avLst/>
          </a:prstGeom>
        </p:spPr>
        <p:txBody>
          <a:bodyPr vert="horz" lIns="91440" tIns="45720" rIns="91440" bIns="45720" rtlCol="0" anchor="ctr"/>
          <a:lstStyle>
            <a:defPPr>
              <a:defRPr lang="en-US"/>
            </a:defPPr>
            <a:lvl1pPr marL="0" marR="0" indent="0" algn="l" defTabSz="914400" rtl="0" eaLnBrk="1" fontAlgn="auto" latinLnBrk="0" hangingPunct="1">
              <a:lnSpc>
                <a:spcPct val="100000"/>
              </a:lnSpc>
              <a:spcBef>
                <a:spcPts val="0"/>
              </a:spcBef>
              <a:spcAft>
                <a:spcPts val="0"/>
              </a:spcAft>
              <a:buClrTx/>
              <a:buSzTx/>
              <a:buFontTx/>
              <a:buNone/>
              <a:tabLst/>
              <a:defRPr sz="800" kern="1200">
                <a:solidFill>
                  <a:schemeClr val="tx1">
                    <a:tint val="75000"/>
                  </a:schemeClr>
                </a:solidFill>
                <a:latin typeface="Oracle Sans" panose="020B0503020204020204" pitchFamily="34" charset="0"/>
                <a:ea typeface="+mn-ea"/>
                <a:cs typeface="Oracle Sans" panose="020B05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40507A-669E-A943-A4A7-E531D638091A}" type="slidenum">
              <a:rPr lang="en-US" smtClean="0">
                <a:solidFill>
                  <a:srgbClr val="4E3629">
                    <a:tint val="75000"/>
                  </a:srgbClr>
                </a:solidFill>
              </a:rPr>
              <a:pPr/>
              <a:t>‹#›</a:t>
            </a:fld>
            <a:endParaRPr lang="en-US" dirty="0">
              <a:solidFill>
                <a:srgbClr val="4E3629">
                  <a:tint val="75000"/>
                </a:srgbClr>
              </a:solidFill>
            </a:endParaRPr>
          </a:p>
        </p:txBody>
      </p:sp>
      <p:pic>
        <p:nvPicPr>
          <p:cNvPr id="24" name="Picture 23">
            <a:extLst>
              <a:ext uri="{FF2B5EF4-FFF2-40B4-BE49-F238E27FC236}">
                <a16:creationId xmlns:a16="http://schemas.microsoft.com/office/drawing/2014/main" id="{52B749F5-17CC-A04D-AF16-F842FB2E2B18}"/>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61287" y="368661"/>
            <a:ext cx="1465416" cy="192598"/>
          </a:xfrm>
          <a:prstGeom prst="rect">
            <a:avLst/>
          </a:prstGeom>
        </p:spPr>
      </p:pic>
    </p:spTree>
    <p:extLst>
      <p:ext uri="{BB962C8B-B14F-4D97-AF65-F5344CB8AC3E}">
        <p14:creationId xmlns:p14="http://schemas.microsoft.com/office/powerpoint/2010/main" val="41406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OOW Section Divider 04">
    <p:spTree>
      <p:nvGrpSpPr>
        <p:cNvPr id="1" name=""/>
        <p:cNvGrpSpPr/>
        <p:nvPr/>
      </p:nvGrpSpPr>
      <p:grpSpPr>
        <a:xfrm>
          <a:off x="0" y="0"/>
          <a:ext cx="0" cy="0"/>
          <a:chOff x="0" y="0"/>
          <a:chExt cx="0" cy="0"/>
        </a:xfrm>
      </p:grpSpPr>
      <p:pic>
        <p:nvPicPr>
          <p:cNvPr id="6" name="Picture 5" descr="A picture containing building, clothing&#10;&#10;Description automatically generated">
            <a:extLst>
              <a:ext uri="{FF2B5EF4-FFF2-40B4-BE49-F238E27FC236}">
                <a16:creationId xmlns:a16="http://schemas.microsoft.com/office/drawing/2014/main" id="{44F236FC-1576-B544-A864-FAF8CFF3213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96000" y="0"/>
            <a:ext cx="6096000" cy="6858000"/>
          </a:xfrm>
          <a:prstGeom prst="rect">
            <a:avLst/>
          </a:prstGeom>
        </p:spPr>
      </p:pic>
      <p:sp>
        <p:nvSpPr>
          <p:cNvPr id="2" name="Title 1">
            <a:extLst>
              <a:ext uri="{FF2B5EF4-FFF2-40B4-BE49-F238E27FC236}">
                <a16:creationId xmlns:a16="http://schemas.microsoft.com/office/drawing/2014/main" id="{607B599F-269A-4E45-BB4E-31A49D2385EB}"/>
              </a:ext>
            </a:extLst>
          </p:cNvPr>
          <p:cNvSpPr>
            <a:spLocks noGrp="1"/>
          </p:cNvSpPr>
          <p:nvPr>
            <p:ph type="title" hasCustomPrompt="1"/>
          </p:nvPr>
        </p:nvSpPr>
        <p:spPr>
          <a:xfrm>
            <a:off x="768096" y="2232447"/>
            <a:ext cx="4951768" cy="844095"/>
          </a:xfrm>
        </p:spPr>
        <p:txBody>
          <a:bodyPr vert="horz" lIns="0" tIns="45720" rIns="0" bIns="45720" rtlCol="0" anchor="b">
            <a:normAutofit/>
          </a:bodyPr>
          <a:lstStyle>
            <a:lvl1pPr>
              <a:defRPr lang="en-US" sz="1600">
                <a:latin typeface="Oracle Sans Extra Bold" panose="020B0803020204020204" pitchFamily="34" charset="0"/>
                <a:ea typeface="+mn-ea"/>
                <a:cs typeface="Oracle Sans Extra Bold" panose="020B0803020204020204" pitchFamily="34" charset="0"/>
              </a:defRPr>
            </a:lvl1pPr>
          </a:lstStyle>
          <a:p>
            <a:pPr marL="0" lvl="0" indent="0">
              <a:spcBef>
                <a:spcPts val="1000"/>
              </a:spcBef>
              <a:buFont typeface="Arial" panose="020B0604020202020204" pitchFamily="34" charset="0"/>
            </a:pPr>
            <a:r>
              <a:rPr lang="en-US" dirty="0"/>
              <a:t>Headline</a:t>
            </a:r>
          </a:p>
        </p:txBody>
      </p:sp>
      <p:sp>
        <p:nvSpPr>
          <p:cNvPr id="3" name="Text Placeholder 2">
            <a:extLst>
              <a:ext uri="{FF2B5EF4-FFF2-40B4-BE49-F238E27FC236}">
                <a16:creationId xmlns:a16="http://schemas.microsoft.com/office/drawing/2014/main" id="{FD86EFD9-8225-47A7-9DFF-A350F67E94AA}"/>
              </a:ext>
            </a:extLst>
          </p:cNvPr>
          <p:cNvSpPr>
            <a:spLocks noGrp="1"/>
          </p:cNvSpPr>
          <p:nvPr>
            <p:ph type="body" idx="1" hasCustomPrompt="1"/>
          </p:nvPr>
        </p:nvSpPr>
        <p:spPr>
          <a:xfrm>
            <a:off x="768095" y="3737980"/>
            <a:ext cx="4951769" cy="2336749"/>
          </a:xfrm>
        </p:spPr>
        <p:txBody>
          <a:bodyPr lIns="0" rIns="0">
            <a:normAutofit/>
          </a:bodyPr>
          <a:lstStyle>
            <a:lvl1pPr marL="0" indent="0">
              <a:lnSpc>
                <a:spcPct val="100000"/>
              </a:lnSpc>
              <a:spcBef>
                <a:spcPts val="0"/>
              </a:spcBef>
              <a:buNone/>
              <a:defRPr sz="3000" b="0" i="0">
                <a:solidFill>
                  <a:schemeClr val="tx2"/>
                </a:solidFill>
                <a:latin typeface="Oracle Sans Light" panose="020B0403020204020204" pitchFamily="34" charset="0"/>
                <a:ea typeface="Open Sans Light" panose="020B0306030504020204" pitchFamily="34" charset="0"/>
                <a:cs typeface="Oracle Sans Light" panose="020B04030202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vitae </a:t>
            </a:r>
            <a:r>
              <a:rPr lang="en-US" dirty="0" err="1"/>
              <a:t>interdum</a:t>
            </a:r>
            <a:r>
              <a:rPr lang="en-US" dirty="0"/>
              <a:t> diam, non </a:t>
            </a:r>
            <a:r>
              <a:rPr lang="en-US" dirty="0" err="1"/>
              <a:t>aliquet</a:t>
            </a:r>
            <a:r>
              <a:rPr lang="en-US" dirty="0"/>
              <a:t> </a:t>
            </a:r>
            <a:r>
              <a:rPr lang="en-US" dirty="0" err="1"/>
              <a:t>enim</a:t>
            </a:r>
            <a:r>
              <a:rPr lang="en-US" dirty="0"/>
              <a:t>.</a:t>
            </a:r>
          </a:p>
        </p:txBody>
      </p:sp>
      <p:sp>
        <p:nvSpPr>
          <p:cNvPr id="14" name="Rectangle 13">
            <a:extLst>
              <a:ext uri="{FF2B5EF4-FFF2-40B4-BE49-F238E27FC236}">
                <a16:creationId xmlns:a16="http://schemas.microsoft.com/office/drawing/2014/main" id="{05D2C10D-F209-B443-9F3C-0B55EDFF601F}"/>
              </a:ext>
            </a:extLst>
          </p:cNvPr>
          <p:cNvSpPr/>
          <p:nvPr userDrawn="1"/>
        </p:nvSpPr>
        <p:spPr>
          <a:xfrm>
            <a:off x="761287" y="3424848"/>
            <a:ext cx="310896" cy="365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513EF233-388F-7342-BCF6-9912FCE4A98D}"/>
              </a:ext>
            </a:extLst>
          </p:cNvPr>
          <p:cNvSpPr>
            <a:spLocks noGrp="1"/>
          </p:cNvSpPr>
          <p:nvPr>
            <p:ph type="pic" sz="quarter" idx="10"/>
          </p:nvPr>
        </p:nvSpPr>
        <p:spPr>
          <a:xfrm>
            <a:off x="6096000" y="0"/>
            <a:ext cx="6096000" cy="6858000"/>
          </a:xfrm>
        </p:spPr>
        <p:txBody>
          <a:bodyPr/>
          <a:lstStyle/>
          <a:p>
            <a:endParaRPr lang="en-US"/>
          </a:p>
        </p:txBody>
      </p:sp>
      <p:pic>
        <p:nvPicPr>
          <p:cNvPr id="9" name="Picture 8">
            <a:extLst>
              <a:ext uri="{FF2B5EF4-FFF2-40B4-BE49-F238E27FC236}">
                <a16:creationId xmlns:a16="http://schemas.microsoft.com/office/drawing/2014/main" id="{2AC51ECB-9716-A547-804D-770D396B44E4}"/>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437197" y="6356350"/>
            <a:ext cx="501650" cy="501650"/>
          </a:xfrm>
          <a:prstGeom prst="rect">
            <a:avLst/>
          </a:prstGeom>
        </p:spPr>
      </p:pic>
      <p:sp>
        <p:nvSpPr>
          <p:cNvPr id="10" name="Footer Placeholder 3">
            <a:extLst>
              <a:ext uri="{FF2B5EF4-FFF2-40B4-BE49-F238E27FC236}">
                <a16:creationId xmlns:a16="http://schemas.microsoft.com/office/drawing/2014/main" id="{EB44A883-B674-2848-A374-585486085DD3}"/>
              </a:ext>
            </a:extLst>
          </p:cNvPr>
          <p:cNvSpPr>
            <a:spLocks noGrp="1"/>
          </p:cNvSpPr>
          <p:nvPr>
            <p:ph type="ftr" sz="quarter" idx="11"/>
          </p:nvPr>
        </p:nvSpPr>
        <p:spPr>
          <a:xfrm>
            <a:off x="1339850" y="6514977"/>
            <a:ext cx="3792589" cy="365125"/>
          </a:xfrm>
        </p:spPr>
        <p:txBody>
          <a:bodyPr/>
          <a:lstStyle/>
          <a:p>
            <a:r>
              <a:rPr lang="en-US" sz="800"/>
              <a:t>Copyright © 2019 Oracle and/or its affiliates.</a:t>
            </a:r>
            <a:endParaRPr lang="en-US" sz="800" dirty="0"/>
          </a:p>
        </p:txBody>
      </p:sp>
      <p:sp>
        <p:nvSpPr>
          <p:cNvPr id="12" name="Slide Number Placeholder 3">
            <a:extLst>
              <a:ext uri="{FF2B5EF4-FFF2-40B4-BE49-F238E27FC236}">
                <a16:creationId xmlns:a16="http://schemas.microsoft.com/office/drawing/2014/main" id="{F8CE1B83-040C-5746-99C2-3269202507B3}"/>
              </a:ext>
            </a:extLst>
          </p:cNvPr>
          <p:cNvSpPr>
            <a:spLocks noGrp="1"/>
          </p:cNvSpPr>
          <p:nvPr>
            <p:ph type="sldNum" sz="quarter" idx="4"/>
          </p:nvPr>
        </p:nvSpPr>
        <p:spPr>
          <a:xfrm>
            <a:off x="761287" y="6507623"/>
            <a:ext cx="578563" cy="365125"/>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defRPr sz="800">
                <a:solidFill>
                  <a:schemeClr val="tx1">
                    <a:tint val="75000"/>
                  </a:schemeClr>
                </a:solidFill>
                <a:latin typeface="Oracle Sans" panose="020B0503020204020204" pitchFamily="34" charset="0"/>
                <a:cs typeface="Oracle Sans" panose="020B0503020204020204" pitchFamily="34" charset="0"/>
              </a:defRPr>
            </a:lvl1pPr>
          </a:lstStyle>
          <a:p>
            <a:fld id="{D440507A-669E-A943-A4A7-E531D638091A}" type="slidenum">
              <a:rPr lang="en-US" smtClean="0">
                <a:solidFill>
                  <a:srgbClr val="4E3629">
                    <a:tint val="75000"/>
                  </a:srgbClr>
                </a:solidFill>
              </a:rPr>
              <a:pPr/>
              <a:t>‹#›</a:t>
            </a:fld>
            <a:endParaRPr lang="en-US" dirty="0">
              <a:solidFill>
                <a:srgbClr val="4E3629">
                  <a:tint val="75000"/>
                </a:srgbClr>
              </a:solidFill>
            </a:endParaRPr>
          </a:p>
        </p:txBody>
      </p:sp>
    </p:spTree>
    <p:extLst>
      <p:ext uri="{BB962C8B-B14F-4D97-AF65-F5344CB8AC3E}">
        <p14:creationId xmlns:p14="http://schemas.microsoft.com/office/powerpoint/2010/main" val="27089156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OOW Quote">
    <p:spTree>
      <p:nvGrpSpPr>
        <p:cNvPr id="1" name=""/>
        <p:cNvGrpSpPr/>
        <p:nvPr/>
      </p:nvGrpSpPr>
      <p:grpSpPr>
        <a:xfrm>
          <a:off x="0" y="0"/>
          <a:ext cx="0" cy="0"/>
          <a:chOff x="0" y="0"/>
          <a:chExt cx="0" cy="0"/>
        </a:xfrm>
      </p:grpSpPr>
      <p:pic>
        <p:nvPicPr>
          <p:cNvPr id="5" name="Picture 4" descr="A picture containing indoor&#10;&#10;Description automatically generated">
            <a:extLst>
              <a:ext uri="{FF2B5EF4-FFF2-40B4-BE49-F238E27FC236}">
                <a16:creationId xmlns:a16="http://schemas.microsoft.com/office/drawing/2014/main" id="{C1853D66-D4A8-B846-8759-06081F2D07A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07B599F-269A-4E45-BB4E-31A49D2385EB}"/>
              </a:ext>
            </a:extLst>
          </p:cNvPr>
          <p:cNvSpPr>
            <a:spLocks noGrp="1"/>
          </p:cNvSpPr>
          <p:nvPr>
            <p:ph type="title" hasCustomPrompt="1"/>
          </p:nvPr>
        </p:nvSpPr>
        <p:spPr>
          <a:xfrm>
            <a:off x="768096" y="5063005"/>
            <a:ext cx="4951768" cy="844095"/>
          </a:xfrm>
        </p:spPr>
        <p:txBody>
          <a:bodyPr vert="horz" lIns="0" tIns="45720" rIns="0" bIns="45720" rtlCol="0" anchor="t">
            <a:normAutofit/>
          </a:bodyPr>
          <a:lstStyle>
            <a:lvl1pPr>
              <a:lnSpc>
                <a:spcPts val="1800"/>
              </a:lnSpc>
              <a:spcBef>
                <a:spcPts val="0"/>
              </a:spcBef>
              <a:defRPr lang="en-US" sz="1400" b="1" i="0">
                <a:latin typeface="Oracle Sans" panose="020B0503020204020204" pitchFamily="34" charset="0"/>
                <a:ea typeface="+mn-ea"/>
                <a:cs typeface="Oracle Sans" panose="020B0503020204020204" pitchFamily="34" charset="0"/>
              </a:defRPr>
            </a:lvl1pPr>
          </a:lstStyle>
          <a:p>
            <a:pPr marL="0" lvl="0" indent="0">
              <a:spcBef>
                <a:spcPts val="1000"/>
              </a:spcBef>
              <a:buFont typeface="Arial" panose="020B0604020202020204" pitchFamily="34" charset="0"/>
            </a:pPr>
            <a:r>
              <a:rPr lang="en-US" dirty="0"/>
              <a:t>Name</a:t>
            </a:r>
            <a:br>
              <a:rPr lang="en-US" dirty="0"/>
            </a:br>
            <a:br>
              <a:rPr lang="en-US" dirty="0"/>
            </a:br>
            <a:r>
              <a:rPr lang="en-US" dirty="0"/>
              <a:t>Title</a:t>
            </a:r>
            <a:br>
              <a:rPr lang="en-US" dirty="0"/>
            </a:br>
            <a:r>
              <a:rPr lang="en-US" dirty="0"/>
              <a:t>Title</a:t>
            </a:r>
          </a:p>
        </p:txBody>
      </p:sp>
      <p:sp>
        <p:nvSpPr>
          <p:cNvPr id="3" name="Text Placeholder 2">
            <a:extLst>
              <a:ext uri="{FF2B5EF4-FFF2-40B4-BE49-F238E27FC236}">
                <a16:creationId xmlns:a16="http://schemas.microsoft.com/office/drawing/2014/main" id="{FD86EFD9-8225-47A7-9DFF-A350F67E94AA}"/>
              </a:ext>
            </a:extLst>
          </p:cNvPr>
          <p:cNvSpPr>
            <a:spLocks noGrp="1"/>
          </p:cNvSpPr>
          <p:nvPr>
            <p:ph type="body" idx="1" hasCustomPrompt="1"/>
          </p:nvPr>
        </p:nvSpPr>
        <p:spPr>
          <a:xfrm>
            <a:off x="768095" y="1253838"/>
            <a:ext cx="8542160" cy="3192955"/>
          </a:xfrm>
        </p:spPr>
        <p:txBody>
          <a:bodyPr lIns="0" rIns="0" anchor="b">
            <a:normAutofit/>
          </a:bodyPr>
          <a:lstStyle>
            <a:lvl1pPr marL="0" indent="0">
              <a:lnSpc>
                <a:spcPts val="4200"/>
              </a:lnSpc>
              <a:spcBef>
                <a:spcPts val="0"/>
              </a:spcBef>
              <a:buNone/>
              <a:defRPr sz="3200" b="1" i="0">
                <a:solidFill>
                  <a:schemeClr val="tx2"/>
                </a:solidFill>
                <a:latin typeface="Oracle Sans" panose="020B0503020204020204" pitchFamily="34" charset="0"/>
                <a:ea typeface="Open Sans Light" panose="020B0306030504020204" pitchFamily="34" charset="0"/>
                <a:cs typeface="Oracle Sans" panose="020B05030202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vitae </a:t>
            </a:r>
            <a:r>
              <a:rPr lang="en-US" dirty="0" err="1"/>
              <a:t>interdum</a:t>
            </a:r>
            <a:r>
              <a:rPr lang="en-US" dirty="0"/>
              <a:t> diam, non </a:t>
            </a:r>
            <a:r>
              <a:rPr lang="en-US" dirty="0" err="1"/>
              <a:t>aliquet</a:t>
            </a:r>
            <a:r>
              <a:rPr lang="en-US" dirty="0"/>
              <a:t> </a:t>
            </a:r>
            <a:r>
              <a:rPr lang="en-US" dirty="0" err="1"/>
              <a:t>enim</a:t>
            </a:r>
            <a:r>
              <a:rPr lang="en-US" dirty="0"/>
              <a:t>.</a:t>
            </a:r>
          </a:p>
        </p:txBody>
      </p:sp>
      <p:sp>
        <p:nvSpPr>
          <p:cNvPr id="14" name="Rectangle 13">
            <a:extLst>
              <a:ext uri="{FF2B5EF4-FFF2-40B4-BE49-F238E27FC236}">
                <a16:creationId xmlns:a16="http://schemas.microsoft.com/office/drawing/2014/main" id="{05D2C10D-F209-B443-9F3C-0B55EDFF601F}"/>
              </a:ext>
            </a:extLst>
          </p:cNvPr>
          <p:cNvSpPr/>
          <p:nvPr userDrawn="1"/>
        </p:nvSpPr>
        <p:spPr>
          <a:xfrm>
            <a:off x="761287" y="4706394"/>
            <a:ext cx="310896" cy="365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4012176-28FC-9349-BDD2-D1172C963F66}"/>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437197" y="6356350"/>
            <a:ext cx="501650" cy="501650"/>
          </a:xfrm>
          <a:prstGeom prst="rect">
            <a:avLst/>
          </a:prstGeom>
        </p:spPr>
      </p:pic>
      <p:sp>
        <p:nvSpPr>
          <p:cNvPr id="9" name="Footer Placeholder 3">
            <a:extLst>
              <a:ext uri="{FF2B5EF4-FFF2-40B4-BE49-F238E27FC236}">
                <a16:creationId xmlns:a16="http://schemas.microsoft.com/office/drawing/2014/main" id="{66228E19-F32D-5048-B2E4-462044C0A792}"/>
              </a:ext>
            </a:extLst>
          </p:cNvPr>
          <p:cNvSpPr>
            <a:spLocks noGrp="1"/>
          </p:cNvSpPr>
          <p:nvPr>
            <p:ph type="ftr" sz="quarter" idx="11"/>
          </p:nvPr>
        </p:nvSpPr>
        <p:spPr>
          <a:xfrm>
            <a:off x="1339850" y="6514977"/>
            <a:ext cx="3792589" cy="365125"/>
          </a:xfrm>
        </p:spPr>
        <p:txBody>
          <a:bodyPr/>
          <a:lstStyle/>
          <a:p>
            <a:r>
              <a:rPr lang="en-US" sz="800"/>
              <a:t>Copyright © 2019 Oracle and/or its affiliates.</a:t>
            </a:r>
            <a:endParaRPr lang="en-US" sz="800" dirty="0"/>
          </a:p>
        </p:txBody>
      </p:sp>
      <p:sp>
        <p:nvSpPr>
          <p:cNvPr id="11" name="Slide Number Placeholder 3">
            <a:extLst>
              <a:ext uri="{FF2B5EF4-FFF2-40B4-BE49-F238E27FC236}">
                <a16:creationId xmlns:a16="http://schemas.microsoft.com/office/drawing/2014/main" id="{0965B194-5B2B-4D45-8C2D-74DF2F5C35F4}"/>
              </a:ext>
            </a:extLst>
          </p:cNvPr>
          <p:cNvSpPr>
            <a:spLocks noGrp="1"/>
          </p:cNvSpPr>
          <p:nvPr>
            <p:ph type="sldNum" sz="quarter" idx="4"/>
          </p:nvPr>
        </p:nvSpPr>
        <p:spPr>
          <a:xfrm>
            <a:off x="761287" y="6507623"/>
            <a:ext cx="578563" cy="365125"/>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defRPr sz="800">
                <a:solidFill>
                  <a:schemeClr val="tx1">
                    <a:tint val="75000"/>
                  </a:schemeClr>
                </a:solidFill>
                <a:latin typeface="Oracle Sans" panose="020B0503020204020204" pitchFamily="34" charset="0"/>
                <a:cs typeface="Oracle Sans" panose="020B0503020204020204" pitchFamily="34" charset="0"/>
              </a:defRPr>
            </a:lvl1pPr>
          </a:lstStyle>
          <a:p>
            <a:fld id="{D440507A-669E-A943-A4A7-E531D638091A}" type="slidenum">
              <a:rPr lang="en-US" smtClean="0">
                <a:solidFill>
                  <a:srgbClr val="4E3629">
                    <a:tint val="75000"/>
                  </a:srgbClr>
                </a:solidFill>
              </a:rPr>
              <a:pPr/>
              <a:t>‹#›</a:t>
            </a:fld>
            <a:endParaRPr lang="en-US" dirty="0">
              <a:solidFill>
                <a:srgbClr val="4E3629">
                  <a:tint val="75000"/>
                </a:srgbClr>
              </a:solidFill>
            </a:endParaRPr>
          </a:p>
        </p:txBody>
      </p:sp>
    </p:spTree>
    <p:extLst>
      <p:ext uri="{BB962C8B-B14F-4D97-AF65-F5344CB8AC3E}">
        <p14:creationId xmlns:p14="http://schemas.microsoft.com/office/powerpoint/2010/main" val="23421514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secHead" preserve="1">
  <p:cSld name="OOW Feature Right">
    <p:spTree>
      <p:nvGrpSpPr>
        <p:cNvPr id="1" name=""/>
        <p:cNvGrpSpPr/>
        <p:nvPr/>
      </p:nvGrpSpPr>
      <p:grpSpPr>
        <a:xfrm>
          <a:off x="0" y="0"/>
          <a:ext cx="0" cy="0"/>
          <a:chOff x="0" y="0"/>
          <a:chExt cx="0" cy="0"/>
        </a:xfrm>
      </p:grpSpPr>
      <p:pic>
        <p:nvPicPr>
          <p:cNvPr id="9" name="Picture 8" descr="A close up of a piano&#10;&#10;Description automatically generated">
            <a:extLst>
              <a:ext uri="{FF2B5EF4-FFF2-40B4-BE49-F238E27FC236}">
                <a16:creationId xmlns:a16="http://schemas.microsoft.com/office/drawing/2014/main" id="{A674CEF7-543A-7D42-AC2A-3F6B0E1FE4CF}"/>
              </a:ext>
            </a:extLst>
          </p:cNvPr>
          <p:cNvPicPr>
            <a:picLocks noChangeAspect="1"/>
          </p:cNvPicPr>
          <p:nvPr userDrawn="1"/>
        </p:nvPicPr>
        <p:blipFill>
          <a:blip r:embed="rId2" cstate="print">
            <a:alphaModFix amt="50000"/>
            <a:extLst>
              <a:ext uri="{28A0092B-C50C-407E-A947-70E740481C1C}">
                <a14:useLocalDpi xmlns:a14="http://schemas.microsoft.com/office/drawing/2010/main"/>
              </a:ext>
            </a:extLst>
          </a:blip>
          <a:stretch>
            <a:fillRect/>
          </a:stretch>
        </p:blipFill>
        <p:spPr>
          <a:xfrm>
            <a:off x="4636302" y="4882741"/>
            <a:ext cx="4627412" cy="1724434"/>
          </a:xfrm>
          <a:prstGeom prst="rect">
            <a:avLst/>
          </a:prstGeom>
        </p:spPr>
      </p:pic>
      <p:pic>
        <p:nvPicPr>
          <p:cNvPr id="5" name="Picture 4" descr="A close up of a womans face&#10;&#10;Description automatically generated">
            <a:extLst>
              <a:ext uri="{FF2B5EF4-FFF2-40B4-BE49-F238E27FC236}">
                <a16:creationId xmlns:a16="http://schemas.microsoft.com/office/drawing/2014/main" id="{66C1AFF9-5843-F04E-BA5E-AD717AC5ED5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938847" y="0"/>
            <a:ext cx="254000" cy="6858000"/>
          </a:xfrm>
          <a:prstGeom prst="rect">
            <a:avLst/>
          </a:prstGeom>
        </p:spPr>
      </p:pic>
      <p:sp>
        <p:nvSpPr>
          <p:cNvPr id="2" name="Title 1">
            <a:extLst>
              <a:ext uri="{FF2B5EF4-FFF2-40B4-BE49-F238E27FC236}">
                <a16:creationId xmlns:a16="http://schemas.microsoft.com/office/drawing/2014/main" id="{607B599F-269A-4E45-BB4E-31A49D2385EB}"/>
              </a:ext>
            </a:extLst>
          </p:cNvPr>
          <p:cNvSpPr>
            <a:spLocks noGrp="1"/>
          </p:cNvSpPr>
          <p:nvPr>
            <p:ph type="title" hasCustomPrompt="1"/>
          </p:nvPr>
        </p:nvSpPr>
        <p:spPr>
          <a:xfrm>
            <a:off x="6624152" y="1371601"/>
            <a:ext cx="4329193" cy="1704942"/>
          </a:xfrm>
        </p:spPr>
        <p:txBody>
          <a:bodyPr vert="horz" lIns="0" tIns="45720" rIns="0" bIns="45720" rtlCol="0" anchor="b">
            <a:normAutofit/>
          </a:bodyPr>
          <a:lstStyle>
            <a:lvl1pPr>
              <a:lnSpc>
                <a:spcPct val="100000"/>
              </a:lnSpc>
              <a:spcBef>
                <a:spcPts val="0"/>
              </a:spcBef>
              <a:defRPr lang="en-US" sz="2800" b="1" i="0">
                <a:latin typeface="Oracle Sans" panose="020B0503020204020204" pitchFamily="34" charset="0"/>
                <a:ea typeface="+mn-ea"/>
                <a:cs typeface="Oracle Sans" panose="020B0503020204020204" pitchFamily="34" charset="0"/>
              </a:defRPr>
            </a:lvl1pPr>
          </a:lstStyle>
          <a:p>
            <a:pPr marL="0" lvl="0" indent="0">
              <a:spcBef>
                <a:spcPts val="1000"/>
              </a:spcBef>
              <a:buFont typeface="Arial" panose="020B0604020202020204" pitchFamily="34" charset="0"/>
            </a:pPr>
            <a:r>
              <a:rPr lang="en-US" dirty="0"/>
              <a:t>Digital Assistants for Engagement Cloud</a:t>
            </a:r>
          </a:p>
        </p:txBody>
      </p:sp>
      <p:sp>
        <p:nvSpPr>
          <p:cNvPr id="3" name="Text Placeholder 2">
            <a:extLst>
              <a:ext uri="{FF2B5EF4-FFF2-40B4-BE49-F238E27FC236}">
                <a16:creationId xmlns:a16="http://schemas.microsoft.com/office/drawing/2014/main" id="{FD86EFD9-8225-47A7-9DFF-A350F67E94AA}"/>
              </a:ext>
            </a:extLst>
          </p:cNvPr>
          <p:cNvSpPr>
            <a:spLocks noGrp="1"/>
          </p:cNvSpPr>
          <p:nvPr>
            <p:ph type="body" idx="1" hasCustomPrompt="1"/>
          </p:nvPr>
        </p:nvSpPr>
        <p:spPr>
          <a:xfrm>
            <a:off x="6624152" y="3640704"/>
            <a:ext cx="4329194" cy="2336749"/>
          </a:xfrm>
        </p:spPr>
        <p:txBody>
          <a:bodyPr lIns="0" rIns="0">
            <a:normAutofit/>
          </a:bodyPr>
          <a:lstStyle>
            <a:lvl1pPr marL="173038" indent="-173038">
              <a:lnSpc>
                <a:spcPct val="150000"/>
              </a:lnSpc>
              <a:spcBef>
                <a:spcPts val="0"/>
              </a:spcBef>
              <a:buSzPct val="70000"/>
              <a:buFont typeface="Arial" panose="020B0604020202020204" pitchFamily="34" charset="0"/>
              <a:buChar char="•"/>
              <a:tabLst/>
              <a:defRPr sz="1600" b="0" i="0">
                <a:solidFill>
                  <a:schemeClr val="tx2"/>
                </a:solidFill>
                <a:latin typeface="Oracle Sans Light" panose="020B0403020204020204" pitchFamily="34" charset="0"/>
                <a:ea typeface="Open Sans Light" panose="020B0306030504020204" pitchFamily="34" charset="0"/>
                <a:cs typeface="Oracle Sans Light" panose="020B04030202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Chooses best campaign for each individual</a:t>
            </a:r>
          </a:p>
          <a:p>
            <a:r>
              <a:rPr lang="en-US" dirty="0"/>
              <a:t>Learns as it goes and refines predictions</a:t>
            </a:r>
          </a:p>
        </p:txBody>
      </p:sp>
      <p:sp>
        <p:nvSpPr>
          <p:cNvPr id="14" name="Rectangle 13">
            <a:extLst>
              <a:ext uri="{FF2B5EF4-FFF2-40B4-BE49-F238E27FC236}">
                <a16:creationId xmlns:a16="http://schemas.microsoft.com/office/drawing/2014/main" id="{05D2C10D-F209-B443-9F3C-0B55EDFF601F}"/>
              </a:ext>
            </a:extLst>
          </p:cNvPr>
          <p:cNvSpPr/>
          <p:nvPr userDrawn="1"/>
        </p:nvSpPr>
        <p:spPr>
          <a:xfrm>
            <a:off x="6617343" y="3424848"/>
            <a:ext cx="310896" cy="365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56836CC2-46F4-7A4E-957F-997FF5F8BEA8}"/>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11437197" y="6356350"/>
            <a:ext cx="501650" cy="501650"/>
          </a:xfrm>
          <a:prstGeom prst="rect">
            <a:avLst/>
          </a:prstGeom>
        </p:spPr>
      </p:pic>
      <p:sp>
        <p:nvSpPr>
          <p:cNvPr id="11" name="Footer Placeholder 3">
            <a:extLst>
              <a:ext uri="{FF2B5EF4-FFF2-40B4-BE49-F238E27FC236}">
                <a16:creationId xmlns:a16="http://schemas.microsoft.com/office/drawing/2014/main" id="{A957C6CC-892C-E842-BA8E-809B5A9A3F77}"/>
              </a:ext>
            </a:extLst>
          </p:cNvPr>
          <p:cNvSpPr>
            <a:spLocks noGrp="1"/>
          </p:cNvSpPr>
          <p:nvPr>
            <p:ph type="ftr" sz="quarter" idx="11"/>
          </p:nvPr>
        </p:nvSpPr>
        <p:spPr>
          <a:xfrm>
            <a:off x="1339850" y="6514977"/>
            <a:ext cx="3792589" cy="365125"/>
          </a:xfrm>
        </p:spPr>
        <p:txBody>
          <a:bodyPr/>
          <a:lstStyle/>
          <a:p>
            <a:r>
              <a:rPr lang="en-US" sz="800"/>
              <a:t>Copyright © 2019 Oracle and/or its affiliates.</a:t>
            </a:r>
            <a:endParaRPr lang="en-US" sz="800" dirty="0"/>
          </a:p>
        </p:txBody>
      </p:sp>
      <p:sp>
        <p:nvSpPr>
          <p:cNvPr id="12" name="Slide Number Placeholder 3">
            <a:extLst>
              <a:ext uri="{FF2B5EF4-FFF2-40B4-BE49-F238E27FC236}">
                <a16:creationId xmlns:a16="http://schemas.microsoft.com/office/drawing/2014/main" id="{C5BE4656-01CE-9549-ABA0-207CFB8B8318}"/>
              </a:ext>
            </a:extLst>
          </p:cNvPr>
          <p:cNvSpPr>
            <a:spLocks noGrp="1"/>
          </p:cNvSpPr>
          <p:nvPr>
            <p:ph type="sldNum" sz="quarter" idx="4"/>
          </p:nvPr>
        </p:nvSpPr>
        <p:spPr>
          <a:xfrm>
            <a:off x="761287" y="6507623"/>
            <a:ext cx="578563" cy="365125"/>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defRPr sz="800">
                <a:solidFill>
                  <a:schemeClr val="tx1">
                    <a:tint val="75000"/>
                  </a:schemeClr>
                </a:solidFill>
                <a:latin typeface="Oracle Sans" panose="020B0503020204020204" pitchFamily="34" charset="0"/>
                <a:cs typeface="Oracle Sans" panose="020B0503020204020204" pitchFamily="34" charset="0"/>
              </a:defRPr>
            </a:lvl1pPr>
          </a:lstStyle>
          <a:p>
            <a:fld id="{D440507A-669E-A943-A4A7-E531D638091A}" type="slidenum">
              <a:rPr lang="en-US" smtClean="0">
                <a:solidFill>
                  <a:srgbClr val="4E3629">
                    <a:tint val="75000"/>
                  </a:srgbClr>
                </a:solidFill>
              </a:rPr>
              <a:pPr/>
              <a:t>‹#›</a:t>
            </a:fld>
            <a:endParaRPr lang="en-US" dirty="0">
              <a:solidFill>
                <a:srgbClr val="4E3629">
                  <a:tint val="75000"/>
                </a:srgbClr>
              </a:solidFill>
            </a:endParaRPr>
          </a:p>
        </p:txBody>
      </p:sp>
    </p:spTree>
    <p:extLst>
      <p:ext uri="{BB962C8B-B14F-4D97-AF65-F5344CB8AC3E}">
        <p14:creationId xmlns:p14="http://schemas.microsoft.com/office/powerpoint/2010/main" val="4112454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secHead" preserve="1">
  <p:cSld name="OOW Feature Right V2">
    <p:spTree>
      <p:nvGrpSpPr>
        <p:cNvPr id="1" name=""/>
        <p:cNvGrpSpPr/>
        <p:nvPr/>
      </p:nvGrpSpPr>
      <p:grpSpPr>
        <a:xfrm>
          <a:off x="0" y="0"/>
          <a:ext cx="0" cy="0"/>
          <a:chOff x="0" y="0"/>
          <a:chExt cx="0" cy="0"/>
        </a:xfrm>
      </p:grpSpPr>
      <p:pic>
        <p:nvPicPr>
          <p:cNvPr id="6" name="Picture 5" descr="A close up of a person&#10;&#10;Description automatically generated">
            <a:extLst>
              <a:ext uri="{FF2B5EF4-FFF2-40B4-BE49-F238E27FC236}">
                <a16:creationId xmlns:a16="http://schemas.microsoft.com/office/drawing/2014/main" id="{EC78C3C3-2DBC-734D-BE6D-9D41F174118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096000" y="0"/>
            <a:ext cx="6096000" cy="6858000"/>
          </a:xfrm>
          <a:prstGeom prst="rect">
            <a:avLst/>
          </a:prstGeom>
        </p:spPr>
      </p:pic>
      <p:sp>
        <p:nvSpPr>
          <p:cNvPr id="2" name="Title 1">
            <a:extLst>
              <a:ext uri="{FF2B5EF4-FFF2-40B4-BE49-F238E27FC236}">
                <a16:creationId xmlns:a16="http://schemas.microsoft.com/office/drawing/2014/main" id="{607B599F-269A-4E45-BB4E-31A49D2385EB}"/>
              </a:ext>
            </a:extLst>
          </p:cNvPr>
          <p:cNvSpPr>
            <a:spLocks noGrp="1"/>
          </p:cNvSpPr>
          <p:nvPr>
            <p:ph type="title" hasCustomPrompt="1"/>
          </p:nvPr>
        </p:nvSpPr>
        <p:spPr>
          <a:xfrm>
            <a:off x="768096" y="1371601"/>
            <a:ext cx="4329193" cy="1704942"/>
          </a:xfrm>
        </p:spPr>
        <p:txBody>
          <a:bodyPr vert="horz" lIns="0" tIns="45720" rIns="0" bIns="45720" rtlCol="0" anchor="b">
            <a:normAutofit/>
          </a:bodyPr>
          <a:lstStyle>
            <a:lvl1pPr>
              <a:lnSpc>
                <a:spcPct val="100000"/>
              </a:lnSpc>
              <a:spcBef>
                <a:spcPts val="0"/>
              </a:spcBef>
              <a:defRPr lang="en-US" sz="2800" b="1" i="0">
                <a:latin typeface="Oracle Sans" panose="020B0503020204020204" pitchFamily="34" charset="0"/>
                <a:ea typeface="+mn-ea"/>
                <a:cs typeface="Oracle Sans" panose="020B0503020204020204" pitchFamily="34" charset="0"/>
              </a:defRPr>
            </a:lvl1pPr>
          </a:lstStyle>
          <a:p>
            <a:pPr marL="0" lvl="0" indent="0">
              <a:spcBef>
                <a:spcPts val="1000"/>
              </a:spcBef>
              <a:buFont typeface="Arial" panose="020B0604020202020204" pitchFamily="34" charset="0"/>
            </a:pPr>
            <a:r>
              <a:rPr lang="en-US" dirty="0"/>
              <a:t>Digital Assistants for Engagement Cloud</a:t>
            </a:r>
          </a:p>
        </p:txBody>
      </p:sp>
      <p:sp>
        <p:nvSpPr>
          <p:cNvPr id="3" name="Text Placeholder 2">
            <a:extLst>
              <a:ext uri="{FF2B5EF4-FFF2-40B4-BE49-F238E27FC236}">
                <a16:creationId xmlns:a16="http://schemas.microsoft.com/office/drawing/2014/main" id="{FD86EFD9-8225-47A7-9DFF-A350F67E94AA}"/>
              </a:ext>
            </a:extLst>
          </p:cNvPr>
          <p:cNvSpPr>
            <a:spLocks noGrp="1"/>
          </p:cNvSpPr>
          <p:nvPr>
            <p:ph type="body" idx="1" hasCustomPrompt="1"/>
          </p:nvPr>
        </p:nvSpPr>
        <p:spPr>
          <a:xfrm>
            <a:off x="768096" y="3640704"/>
            <a:ext cx="4329194" cy="2336749"/>
          </a:xfrm>
        </p:spPr>
        <p:txBody>
          <a:bodyPr lIns="0" rIns="0">
            <a:normAutofit/>
          </a:bodyPr>
          <a:lstStyle>
            <a:lvl1pPr marL="173038" indent="-173038">
              <a:lnSpc>
                <a:spcPct val="150000"/>
              </a:lnSpc>
              <a:spcBef>
                <a:spcPts val="0"/>
              </a:spcBef>
              <a:buSzPct val="70000"/>
              <a:buFont typeface="Arial" panose="020B0604020202020204" pitchFamily="34" charset="0"/>
              <a:buChar char="•"/>
              <a:tabLst/>
              <a:defRPr sz="1600" b="0" i="0">
                <a:solidFill>
                  <a:schemeClr val="tx2"/>
                </a:solidFill>
                <a:latin typeface="Oracle Sans Light" panose="020B0403020204020204" pitchFamily="34" charset="0"/>
                <a:ea typeface="Open Sans Light" panose="020B0306030504020204" pitchFamily="34" charset="0"/>
                <a:cs typeface="Oracle Sans Light" panose="020B04030202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Chooses best campaign for each individual</a:t>
            </a:r>
          </a:p>
          <a:p>
            <a:r>
              <a:rPr lang="en-US" dirty="0"/>
              <a:t>Learns as it goes and refines predictions</a:t>
            </a:r>
          </a:p>
        </p:txBody>
      </p:sp>
      <p:sp>
        <p:nvSpPr>
          <p:cNvPr id="14" name="Rectangle 13">
            <a:extLst>
              <a:ext uri="{FF2B5EF4-FFF2-40B4-BE49-F238E27FC236}">
                <a16:creationId xmlns:a16="http://schemas.microsoft.com/office/drawing/2014/main" id="{05D2C10D-F209-B443-9F3C-0B55EDFF601F}"/>
              </a:ext>
            </a:extLst>
          </p:cNvPr>
          <p:cNvSpPr/>
          <p:nvPr userDrawn="1"/>
        </p:nvSpPr>
        <p:spPr>
          <a:xfrm>
            <a:off x="768096" y="3424848"/>
            <a:ext cx="310896" cy="365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F86EB3B-2768-214B-BF96-1FAF636BB775}"/>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437197" y="6356350"/>
            <a:ext cx="501650" cy="501650"/>
          </a:xfrm>
          <a:prstGeom prst="rect">
            <a:avLst/>
          </a:prstGeom>
        </p:spPr>
      </p:pic>
      <p:sp>
        <p:nvSpPr>
          <p:cNvPr id="9" name="Footer Placeholder 3">
            <a:extLst>
              <a:ext uri="{FF2B5EF4-FFF2-40B4-BE49-F238E27FC236}">
                <a16:creationId xmlns:a16="http://schemas.microsoft.com/office/drawing/2014/main" id="{98441CB9-9923-9140-A656-0926F2C95F6A}"/>
              </a:ext>
            </a:extLst>
          </p:cNvPr>
          <p:cNvSpPr>
            <a:spLocks noGrp="1"/>
          </p:cNvSpPr>
          <p:nvPr>
            <p:ph type="ftr" sz="quarter" idx="11"/>
          </p:nvPr>
        </p:nvSpPr>
        <p:spPr>
          <a:xfrm>
            <a:off x="1339850" y="6514977"/>
            <a:ext cx="3792589" cy="365125"/>
          </a:xfrm>
        </p:spPr>
        <p:txBody>
          <a:bodyPr/>
          <a:lstStyle/>
          <a:p>
            <a:r>
              <a:rPr lang="en-US" sz="800"/>
              <a:t>Copyright © 2019 Oracle and/or its affiliates.</a:t>
            </a:r>
            <a:endParaRPr lang="en-US" sz="800" dirty="0"/>
          </a:p>
        </p:txBody>
      </p:sp>
      <p:sp>
        <p:nvSpPr>
          <p:cNvPr id="11" name="Slide Number Placeholder 3">
            <a:extLst>
              <a:ext uri="{FF2B5EF4-FFF2-40B4-BE49-F238E27FC236}">
                <a16:creationId xmlns:a16="http://schemas.microsoft.com/office/drawing/2014/main" id="{03FD8E45-2C46-DE48-A8A7-F6EF4DCC55ED}"/>
              </a:ext>
            </a:extLst>
          </p:cNvPr>
          <p:cNvSpPr>
            <a:spLocks noGrp="1"/>
          </p:cNvSpPr>
          <p:nvPr>
            <p:ph type="sldNum" sz="quarter" idx="4"/>
          </p:nvPr>
        </p:nvSpPr>
        <p:spPr>
          <a:xfrm>
            <a:off x="761287" y="6507623"/>
            <a:ext cx="578563" cy="365125"/>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defRPr sz="800">
                <a:solidFill>
                  <a:schemeClr val="tx1">
                    <a:tint val="75000"/>
                  </a:schemeClr>
                </a:solidFill>
                <a:latin typeface="Oracle Sans" panose="020B0503020204020204" pitchFamily="34" charset="0"/>
                <a:cs typeface="Oracle Sans" panose="020B0503020204020204" pitchFamily="34" charset="0"/>
              </a:defRPr>
            </a:lvl1pPr>
          </a:lstStyle>
          <a:p>
            <a:fld id="{D440507A-669E-A943-A4A7-E531D638091A}" type="slidenum">
              <a:rPr lang="en-US" smtClean="0">
                <a:solidFill>
                  <a:srgbClr val="4E3629">
                    <a:tint val="75000"/>
                  </a:srgbClr>
                </a:solidFill>
              </a:rPr>
              <a:pPr/>
              <a:t>‹#›</a:t>
            </a:fld>
            <a:endParaRPr lang="en-US" dirty="0">
              <a:solidFill>
                <a:srgbClr val="4E3629">
                  <a:tint val="75000"/>
                </a:srgbClr>
              </a:solidFill>
            </a:endParaRPr>
          </a:p>
        </p:txBody>
      </p:sp>
    </p:spTree>
    <p:extLst>
      <p:ext uri="{BB962C8B-B14F-4D97-AF65-F5344CB8AC3E}">
        <p14:creationId xmlns:p14="http://schemas.microsoft.com/office/powerpoint/2010/main" val="7204681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OOW Artwork Left">
    <p:spTree>
      <p:nvGrpSpPr>
        <p:cNvPr id="1" name=""/>
        <p:cNvGrpSpPr/>
        <p:nvPr/>
      </p:nvGrpSpPr>
      <p:grpSpPr>
        <a:xfrm>
          <a:off x="0" y="0"/>
          <a:ext cx="0" cy="0"/>
          <a:chOff x="0" y="0"/>
          <a:chExt cx="0" cy="0"/>
        </a:xfrm>
      </p:grpSpPr>
      <p:pic>
        <p:nvPicPr>
          <p:cNvPr id="6" name="Picture 5" descr="A close up of an animal&#10;&#10;Description automatically generated">
            <a:extLst>
              <a:ext uri="{FF2B5EF4-FFF2-40B4-BE49-F238E27FC236}">
                <a16:creationId xmlns:a16="http://schemas.microsoft.com/office/drawing/2014/main" id="{0D88796B-8BA6-A048-A94C-A3000E861515}"/>
              </a:ext>
            </a:extLst>
          </p:cNvPr>
          <p:cNvPicPr>
            <a:picLocks noChangeAspect="1"/>
          </p:cNvPicPr>
          <p:nvPr userDrawn="1"/>
        </p:nvPicPr>
        <p:blipFill>
          <a:blip r:embed="rId2">
            <a:alphaModFix amt="30000"/>
            <a:extLst>
              <a:ext uri="{28A0092B-C50C-407E-A947-70E740481C1C}">
                <a14:useLocalDpi xmlns:a14="http://schemas.microsoft.com/office/drawing/2010/main"/>
              </a:ext>
            </a:extLst>
          </a:blip>
          <a:stretch>
            <a:fillRect/>
          </a:stretch>
        </p:blipFill>
        <p:spPr>
          <a:xfrm>
            <a:off x="7490614" y="-471459"/>
            <a:ext cx="7541567" cy="2875222"/>
          </a:xfrm>
          <a:prstGeom prst="rect">
            <a:avLst/>
          </a:prstGeom>
        </p:spPr>
      </p:pic>
      <p:sp>
        <p:nvSpPr>
          <p:cNvPr id="2" name="Title 1">
            <a:extLst>
              <a:ext uri="{FF2B5EF4-FFF2-40B4-BE49-F238E27FC236}">
                <a16:creationId xmlns:a16="http://schemas.microsoft.com/office/drawing/2014/main" id="{607B599F-269A-4E45-BB4E-31A49D2385EB}"/>
              </a:ext>
            </a:extLst>
          </p:cNvPr>
          <p:cNvSpPr>
            <a:spLocks noGrp="1"/>
          </p:cNvSpPr>
          <p:nvPr>
            <p:ph type="title" hasCustomPrompt="1"/>
          </p:nvPr>
        </p:nvSpPr>
        <p:spPr>
          <a:xfrm>
            <a:off x="6624152" y="1371601"/>
            <a:ext cx="4812163" cy="1704942"/>
          </a:xfrm>
        </p:spPr>
        <p:txBody>
          <a:bodyPr vert="horz" lIns="0" tIns="45720" rIns="0" bIns="45720" rtlCol="0" anchor="b">
            <a:normAutofit/>
          </a:bodyPr>
          <a:lstStyle>
            <a:lvl1pPr>
              <a:lnSpc>
                <a:spcPct val="100000"/>
              </a:lnSpc>
              <a:spcBef>
                <a:spcPts val="0"/>
              </a:spcBef>
              <a:defRPr lang="en-US" sz="2400" b="1" i="0">
                <a:latin typeface="Oracle Sans" panose="020B0503020204020204" pitchFamily="34" charset="0"/>
                <a:ea typeface="+mn-ea"/>
                <a:cs typeface="Oracle Sans" panose="020B0503020204020204" pitchFamily="34" charset="0"/>
              </a:defRPr>
            </a:lvl1pPr>
          </a:lstStyle>
          <a:p>
            <a:pPr marL="0" lvl="0" indent="0">
              <a:spcBef>
                <a:spcPts val="1000"/>
              </a:spcBef>
              <a:buFont typeface="Arial" panose="020B0604020202020204" pitchFamily="34" charset="0"/>
            </a:pPr>
            <a:r>
              <a:rPr lang="en-US" dirty="0"/>
              <a:t>Digital Assistants for Engagement Cloud</a:t>
            </a:r>
          </a:p>
        </p:txBody>
      </p:sp>
      <p:sp>
        <p:nvSpPr>
          <p:cNvPr id="3" name="Text Placeholder 2">
            <a:extLst>
              <a:ext uri="{FF2B5EF4-FFF2-40B4-BE49-F238E27FC236}">
                <a16:creationId xmlns:a16="http://schemas.microsoft.com/office/drawing/2014/main" id="{FD86EFD9-8225-47A7-9DFF-A350F67E94AA}"/>
              </a:ext>
            </a:extLst>
          </p:cNvPr>
          <p:cNvSpPr>
            <a:spLocks noGrp="1"/>
          </p:cNvSpPr>
          <p:nvPr>
            <p:ph type="body" idx="1" hasCustomPrompt="1"/>
          </p:nvPr>
        </p:nvSpPr>
        <p:spPr>
          <a:xfrm>
            <a:off x="6624152" y="3640704"/>
            <a:ext cx="4812164" cy="2336749"/>
          </a:xfrm>
        </p:spPr>
        <p:txBody>
          <a:bodyPr lIns="0" rIns="0">
            <a:normAutofit/>
          </a:bodyPr>
          <a:lstStyle>
            <a:lvl1pPr marL="0" indent="0">
              <a:lnSpc>
                <a:spcPts val="1900"/>
              </a:lnSpc>
              <a:spcBef>
                <a:spcPts val="0"/>
              </a:spcBef>
              <a:buSzPct val="70000"/>
              <a:buFont typeface="Arial" panose="020B0604020202020204" pitchFamily="34" charset="0"/>
              <a:buNone/>
              <a:tabLst/>
              <a:defRPr sz="1400" b="0" i="0">
                <a:solidFill>
                  <a:schemeClr val="bg2">
                    <a:lumMod val="50000"/>
                  </a:schemeClr>
                </a:solidFill>
                <a:latin typeface="Oracle Sans Light" panose="020B0403020204020204" pitchFamily="34" charset="0"/>
                <a:ea typeface="Open Sans Light" panose="020B0306030504020204" pitchFamily="34" charset="0"/>
                <a:cs typeface="Oracle Sans Light" panose="020B04030202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Chooses best campaign for each individual</a:t>
            </a:r>
          </a:p>
          <a:p>
            <a:r>
              <a:rPr lang="en-US" dirty="0"/>
              <a:t>Learns as it goes and refines predictions</a:t>
            </a:r>
          </a:p>
        </p:txBody>
      </p:sp>
      <p:sp>
        <p:nvSpPr>
          <p:cNvPr id="14" name="Rectangle 13">
            <a:extLst>
              <a:ext uri="{FF2B5EF4-FFF2-40B4-BE49-F238E27FC236}">
                <a16:creationId xmlns:a16="http://schemas.microsoft.com/office/drawing/2014/main" id="{05D2C10D-F209-B443-9F3C-0B55EDFF601F}"/>
              </a:ext>
            </a:extLst>
          </p:cNvPr>
          <p:cNvSpPr/>
          <p:nvPr userDrawn="1"/>
        </p:nvSpPr>
        <p:spPr>
          <a:xfrm>
            <a:off x="6617343" y="3424848"/>
            <a:ext cx="310896" cy="365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F5963059-FBAB-5040-89A3-4CBF1B88B3FA}"/>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755685" y="755354"/>
            <a:ext cx="5347242" cy="5338988"/>
          </a:xfrm>
          <a:prstGeom prst="rect">
            <a:avLst/>
          </a:prstGeom>
        </p:spPr>
      </p:pic>
      <p:sp>
        <p:nvSpPr>
          <p:cNvPr id="5" name="Picture Placeholder 4">
            <a:extLst>
              <a:ext uri="{FF2B5EF4-FFF2-40B4-BE49-F238E27FC236}">
                <a16:creationId xmlns:a16="http://schemas.microsoft.com/office/drawing/2014/main" id="{06CAEF7A-F454-5845-9220-26A4B589C99A}"/>
              </a:ext>
            </a:extLst>
          </p:cNvPr>
          <p:cNvSpPr>
            <a:spLocks noGrp="1"/>
          </p:cNvSpPr>
          <p:nvPr>
            <p:ph type="pic" sz="quarter" idx="10"/>
          </p:nvPr>
        </p:nvSpPr>
        <p:spPr>
          <a:xfrm>
            <a:off x="755650" y="755650"/>
            <a:ext cx="5346700" cy="5338763"/>
          </a:xfrm>
        </p:spPr>
        <p:txBody>
          <a:bodyPr/>
          <a:lstStyle/>
          <a:p>
            <a:endParaRPr lang="en-US"/>
          </a:p>
        </p:txBody>
      </p:sp>
      <p:pic>
        <p:nvPicPr>
          <p:cNvPr id="11" name="Picture 10">
            <a:extLst>
              <a:ext uri="{FF2B5EF4-FFF2-40B4-BE49-F238E27FC236}">
                <a16:creationId xmlns:a16="http://schemas.microsoft.com/office/drawing/2014/main" id="{F255B182-E469-BD41-AFFA-A50D4D659989}"/>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11437197" y="6356350"/>
            <a:ext cx="501650" cy="501650"/>
          </a:xfrm>
          <a:prstGeom prst="rect">
            <a:avLst/>
          </a:prstGeom>
        </p:spPr>
      </p:pic>
      <p:sp>
        <p:nvSpPr>
          <p:cNvPr id="12" name="Footer Placeholder 3">
            <a:extLst>
              <a:ext uri="{FF2B5EF4-FFF2-40B4-BE49-F238E27FC236}">
                <a16:creationId xmlns:a16="http://schemas.microsoft.com/office/drawing/2014/main" id="{FA72C762-BB86-C14A-B53A-5E5763CD5C49}"/>
              </a:ext>
            </a:extLst>
          </p:cNvPr>
          <p:cNvSpPr>
            <a:spLocks noGrp="1"/>
          </p:cNvSpPr>
          <p:nvPr>
            <p:ph type="ftr" sz="quarter" idx="11"/>
          </p:nvPr>
        </p:nvSpPr>
        <p:spPr>
          <a:xfrm>
            <a:off x="1339850" y="6514977"/>
            <a:ext cx="3792589" cy="365125"/>
          </a:xfrm>
        </p:spPr>
        <p:txBody>
          <a:bodyPr/>
          <a:lstStyle/>
          <a:p>
            <a:r>
              <a:rPr lang="en-US" sz="800"/>
              <a:t>Copyright © 2019 Oracle and/or its affiliates.</a:t>
            </a:r>
            <a:endParaRPr lang="en-US" sz="800" dirty="0"/>
          </a:p>
        </p:txBody>
      </p:sp>
      <p:sp>
        <p:nvSpPr>
          <p:cNvPr id="15" name="Slide Number Placeholder 3">
            <a:extLst>
              <a:ext uri="{FF2B5EF4-FFF2-40B4-BE49-F238E27FC236}">
                <a16:creationId xmlns:a16="http://schemas.microsoft.com/office/drawing/2014/main" id="{5B5ADD5F-5BCD-4343-A90F-332C556473C5}"/>
              </a:ext>
            </a:extLst>
          </p:cNvPr>
          <p:cNvSpPr>
            <a:spLocks noGrp="1"/>
          </p:cNvSpPr>
          <p:nvPr>
            <p:ph type="sldNum" sz="quarter" idx="4"/>
          </p:nvPr>
        </p:nvSpPr>
        <p:spPr>
          <a:xfrm>
            <a:off x="761287" y="6507623"/>
            <a:ext cx="578563" cy="365125"/>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defRPr sz="800">
                <a:solidFill>
                  <a:schemeClr val="tx1">
                    <a:tint val="75000"/>
                  </a:schemeClr>
                </a:solidFill>
                <a:latin typeface="Oracle Sans" panose="020B0503020204020204" pitchFamily="34" charset="0"/>
                <a:cs typeface="Oracle Sans" panose="020B0503020204020204" pitchFamily="34" charset="0"/>
              </a:defRPr>
            </a:lvl1pPr>
          </a:lstStyle>
          <a:p>
            <a:fld id="{D440507A-669E-A943-A4A7-E531D638091A}" type="slidenum">
              <a:rPr lang="en-US" smtClean="0">
                <a:solidFill>
                  <a:srgbClr val="4E3629">
                    <a:tint val="75000"/>
                  </a:srgbClr>
                </a:solidFill>
              </a:rPr>
              <a:pPr/>
              <a:t>‹#›</a:t>
            </a:fld>
            <a:endParaRPr lang="en-US" dirty="0">
              <a:solidFill>
                <a:srgbClr val="4E3629">
                  <a:tint val="75000"/>
                </a:srgbClr>
              </a:solidFill>
            </a:endParaRPr>
          </a:p>
        </p:txBody>
      </p:sp>
    </p:spTree>
    <p:extLst>
      <p:ext uri="{BB962C8B-B14F-4D97-AF65-F5344CB8AC3E}">
        <p14:creationId xmlns:p14="http://schemas.microsoft.com/office/powerpoint/2010/main" val="16761781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OOW Art Full Lef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E01E5F-891A-1A4D-9623-FEC7F618A7D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6096000" cy="6858000"/>
          </a:xfrm>
          <a:prstGeom prst="rect">
            <a:avLst/>
          </a:prstGeom>
        </p:spPr>
      </p:pic>
      <p:pic>
        <p:nvPicPr>
          <p:cNvPr id="6" name="Picture 5" descr="A close up of an animal&#10;&#10;Description automatically generated">
            <a:extLst>
              <a:ext uri="{FF2B5EF4-FFF2-40B4-BE49-F238E27FC236}">
                <a16:creationId xmlns:a16="http://schemas.microsoft.com/office/drawing/2014/main" id="{0D88796B-8BA6-A048-A94C-A3000E861515}"/>
              </a:ext>
            </a:extLst>
          </p:cNvPr>
          <p:cNvPicPr>
            <a:picLocks noChangeAspect="1"/>
          </p:cNvPicPr>
          <p:nvPr userDrawn="1"/>
        </p:nvPicPr>
        <p:blipFill>
          <a:blip r:embed="rId3">
            <a:alphaModFix amt="30000"/>
            <a:extLst>
              <a:ext uri="{28A0092B-C50C-407E-A947-70E740481C1C}">
                <a14:useLocalDpi xmlns:a14="http://schemas.microsoft.com/office/drawing/2010/main"/>
              </a:ext>
            </a:extLst>
          </a:blip>
          <a:stretch>
            <a:fillRect/>
          </a:stretch>
        </p:blipFill>
        <p:spPr>
          <a:xfrm>
            <a:off x="7490614" y="-471459"/>
            <a:ext cx="7541567" cy="2875222"/>
          </a:xfrm>
          <a:prstGeom prst="rect">
            <a:avLst/>
          </a:prstGeom>
        </p:spPr>
      </p:pic>
      <p:sp>
        <p:nvSpPr>
          <p:cNvPr id="2" name="Title 1">
            <a:extLst>
              <a:ext uri="{FF2B5EF4-FFF2-40B4-BE49-F238E27FC236}">
                <a16:creationId xmlns:a16="http://schemas.microsoft.com/office/drawing/2014/main" id="{607B599F-269A-4E45-BB4E-31A49D2385EB}"/>
              </a:ext>
            </a:extLst>
          </p:cNvPr>
          <p:cNvSpPr>
            <a:spLocks noGrp="1"/>
          </p:cNvSpPr>
          <p:nvPr>
            <p:ph type="title" hasCustomPrompt="1"/>
          </p:nvPr>
        </p:nvSpPr>
        <p:spPr>
          <a:xfrm>
            <a:off x="6624152" y="1371601"/>
            <a:ext cx="4813044" cy="1704942"/>
          </a:xfrm>
        </p:spPr>
        <p:txBody>
          <a:bodyPr vert="horz" lIns="0" tIns="45720" rIns="0" bIns="45720" rtlCol="0" anchor="b">
            <a:normAutofit/>
          </a:bodyPr>
          <a:lstStyle>
            <a:lvl1pPr>
              <a:lnSpc>
                <a:spcPct val="100000"/>
              </a:lnSpc>
              <a:spcBef>
                <a:spcPts val="0"/>
              </a:spcBef>
              <a:defRPr lang="en-US" sz="2400" b="1" i="0" kern="1200" dirty="0">
                <a:solidFill>
                  <a:schemeClr val="tx1"/>
                </a:solidFill>
                <a:latin typeface="Oracle Sans" panose="020B0503020204020204" pitchFamily="34" charset="0"/>
                <a:ea typeface="+mn-ea"/>
                <a:cs typeface="Oracle Sans" panose="020B0503020204020204" pitchFamily="34" charset="0"/>
              </a:defRPr>
            </a:lvl1pPr>
          </a:lstStyle>
          <a:p>
            <a:pPr marL="0" lvl="0" indent="0">
              <a:spcBef>
                <a:spcPts val="1000"/>
              </a:spcBef>
              <a:buFont typeface="Arial" panose="020B0604020202020204" pitchFamily="34" charset="0"/>
            </a:pPr>
            <a:r>
              <a:rPr lang="en-US" dirty="0"/>
              <a:t>Digital Assistants for Engagement Cloud</a:t>
            </a:r>
          </a:p>
        </p:txBody>
      </p:sp>
      <p:sp>
        <p:nvSpPr>
          <p:cNvPr id="3" name="Text Placeholder 2">
            <a:extLst>
              <a:ext uri="{FF2B5EF4-FFF2-40B4-BE49-F238E27FC236}">
                <a16:creationId xmlns:a16="http://schemas.microsoft.com/office/drawing/2014/main" id="{FD86EFD9-8225-47A7-9DFF-A350F67E94AA}"/>
              </a:ext>
            </a:extLst>
          </p:cNvPr>
          <p:cNvSpPr>
            <a:spLocks noGrp="1"/>
          </p:cNvSpPr>
          <p:nvPr>
            <p:ph type="body" idx="1" hasCustomPrompt="1"/>
          </p:nvPr>
        </p:nvSpPr>
        <p:spPr>
          <a:xfrm>
            <a:off x="6624151" y="3640704"/>
            <a:ext cx="4813045" cy="2336749"/>
          </a:xfrm>
        </p:spPr>
        <p:txBody>
          <a:bodyPr lIns="0" rIns="0">
            <a:normAutofit/>
          </a:bodyPr>
          <a:lstStyle>
            <a:lvl1pPr marL="0" indent="0">
              <a:lnSpc>
                <a:spcPct val="150000"/>
              </a:lnSpc>
              <a:spcBef>
                <a:spcPts val="0"/>
              </a:spcBef>
              <a:buSzPct val="70000"/>
              <a:buFont typeface="Arial" panose="020B0604020202020204" pitchFamily="34" charset="0"/>
              <a:buNone/>
              <a:tabLst/>
              <a:defRPr lang="en-US" sz="1400" b="0" i="0" kern="1200" dirty="0" smtClean="0">
                <a:solidFill>
                  <a:schemeClr val="bg2">
                    <a:lumMod val="50000"/>
                  </a:schemeClr>
                </a:solidFill>
                <a:latin typeface="Oracle Sans Light" panose="020B0403020204020204" pitchFamily="34" charset="0"/>
                <a:ea typeface="Open Sans Light" panose="020B0306030504020204" pitchFamily="34" charset="0"/>
                <a:cs typeface="Oracle Sans Light" panose="020B04030202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Chooses best campaign for each individual</a:t>
            </a:r>
          </a:p>
          <a:p>
            <a:r>
              <a:rPr lang="en-US" dirty="0"/>
              <a:t>Learns as it goes and refines predictions</a:t>
            </a:r>
          </a:p>
        </p:txBody>
      </p:sp>
      <p:sp>
        <p:nvSpPr>
          <p:cNvPr id="14" name="Rectangle 13">
            <a:extLst>
              <a:ext uri="{FF2B5EF4-FFF2-40B4-BE49-F238E27FC236}">
                <a16:creationId xmlns:a16="http://schemas.microsoft.com/office/drawing/2014/main" id="{05D2C10D-F209-B443-9F3C-0B55EDFF601F}"/>
              </a:ext>
            </a:extLst>
          </p:cNvPr>
          <p:cNvSpPr/>
          <p:nvPr userDrawn="1"/>
        </p:nvSpPr>
        <p:spPr>
          <a:xfrm>
            <a:off x="6617343" y="3424848"/>
            <a:ext cx="310896" cy="365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7">
            <a:extLst>
              <a:ext uri="{FF2B5EF4-FFF2-40B4-BE49-F238E27FC236}">
                <a16:creationId xmlns:a16="http://schemas.microsoft.com/office/drawing/2014/main" id="{EFA27A2F-944B-0745-A6B0-B7F1C8B89E98}"/>
              </a:ext>
            </a:extLst>
          </p:cNvPr>
          <p:cNvSpPr>
            <a:spLocks noGrp="1"/>
          </p:cNvSpPr>
          <p:nvPr>
            <p:ph type="pic" sz="quarter" idx="10"/>
          </p:nvPr>
        </p:nvSpPr>
        <p:spPr>
          <a:xfrm>
            <a:off x="0" y="0"/>
            <a:ext cx="6096000" cy="6858000"/>
          </a:xfrm>
        </p:spPr>
        <p:txBody>
          <a:bodyPr/>
          <a:lstStyle/>
          <a:p>
            <a:endParaRPr lang="en-US"/>
          </a:p>
        </p:txBody>
      </p:sp>
      <p:pic>
        <p:nvPicPr>
          <p:cNvPr id="10" name="Picture 9">
            <a:extLst>
              <a:ext uri="{FF2B5EF4-FFF2-40B4-BE49-F238E27FC236}">
                <a16:creationId xmlns:a16="http://schemas.microsoft.com/office/drawing/2014/main" id="{02C79381-CCB6-F94A-8114-2047669C2581}"/>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11437197" y="6356350"/>
            <a:ext cx="501650" cy="501650"/>
          </a:xfrm>
          <a:prstGeom prst="rect">
            <a:avLst/>
          </a:prstGeom>
        </p:spPr>
      </p:pic>
      <p:sp>
        <p:nvSpPr>
          <p:cNvPr id="11" name="Footer Placeholder 3">
            <a:extLst>
              <a:ext uri="{FF2B5EF4-FFF2-40B4-BE49-F238E27FC236}">
                <a16:creationId xmlns:a16="http://schemas.microsoft.com/office/drawing/2014/main" id="{746D06CC-F364-654F-B9F3-77F144293280}"/>
              </a:ext>
            </a:extLst>
          </p:cNvPr>
          <p:cNvSpPr>
            <a:spLocks noGrp="1"/>
          </p:cNvSpPr>
          <p:nvPr>
            <p:ph type="ftr" sz="quarter" idx="11"/>
          </p:nvPr>
        </p:nvSpPr>
        <p:spPr>
          <a:xfrm>
            <a:off x="7159585" y="6514977"/>
            <a:ext cx="3792589" cy="365125"/>
          </a:xfrm>
        </p:spPr>
        <p:txBody>
          <a:bodyPr/>
          <a:lstStyle/>
          <a:p>
            <a:r>
              <a:rPr lang="en-US" sz="800"/>
              <a:t>Copyright © 2019 Oracle and/or its affiliates.</a:t>
            </a:r>
            <a:endParaRPr lang="en-US" sz="800" dirty="0"/>
          </a:p>
        </p:txBody>
      </p:sp>
      <p:sp>
        <p:nvSpPr>
          <p:cNvPr id="13" name="Slide Number Placeholder 3">
            <a:extLst>
              <a:ext uri="{FF2B5EF4-FFF2-40B4-BE49-F238E27FC236}">
                <a16:creationId xmlns:a16="http://schemas.microsoft.com/office/drawing/2014/main" id="{78FF5E37-9E59-9348-8788-23B6768406D8}"/>
              </a:ext>
            </a:extLst>
          </p:cNvPr>
          <p:cNvSpPr>
            <a:spLocks noGrp="1"/>
          </p:cNvSpPr>
          <p:nvPr>
            <p:ph type="sldNum" sz="quarter" idx="4"/>
          </p:nvPr>
        </p:nvSpPr>
        <p:spPr>
          <a:xfrm>
            <a:off x="6581022" y="6507623"/>
            <a:ext cx="578563" cy="365125"/>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defRPr sz="800">
                <a:solidFill>
                  <a:schemeClr val="tx1">
                    <a:tint val="75000"/>
                  </a:schemeClr>
                </a:solidFill>
                <a:latin typeface="Oracle Sans" panose="020B0503020204020204" pitchFamily="34" charset="0"/>
                <a:cs typeface="Oracle Sans" panose="020B0503020204020204" pitchFamily="34" charset="0"/>
              </a:defRPr>
            </a:lvl1pPr>
          </a:lstStyle>
          <a:p>
            <a:fld id="{D440507A-669E-A943-A4A7-E531D638091A}" type="slidenum">
              <a:rPr lang="en-US" smtClean="0">
                <a:solidFill>
                  <a:srgbClr val="4E3629">
                    <a:tint val="75000"/>
                  </a:srgbClr>
                </a:solidFill>
              </a:rPr>
              <a:pPr/>
              <a:t>‹#›</a:t>
            </a:fld>
            <a:endParaRPr lang="en-US" dirty="0">
              <a:solidFill>
                <a:srgbClr val="4E3629">
                  <a:tint val="75000"/>
                </a:srgbClr>
              </a:solidFill>
            </a:endParaRPr>
          </a:p>
        </p:txBody>
      </p:sp>
    </p:spTree>
    <p:extLst>
      <p:ext uri="{BB962C8B-B14F-4D97-AF65-F5344CB8AC3E}">
        <p14:creationId xmlns:p14="http://schemas.microsoft.com/office/powerpoint/2010/main" val="33895284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5DC53-8C9C-498E-B290-9D8A7BD5A313}"/>
              </a:ext>
            </a:extLst>
          </p:cNvPr>
          <p:cNvSpPr>
            <a:spLocks noGrp="1"/>
          </p:cNvSpPr>
          <p:nvPr>
            <p:ph type="title"/>
          </p:nvPr>
        </p:nvSpPr>
        <p:spPr/>
        <p:txBody>
          <a:bodyPr/>
          <a:lstStyle/>
          <a:p>
            <a:r>
              <a:rPr lang="en-US"/>
              <a:t>Click to edit Master title style</a:t>
            </a:r>
          </a:p>
        </p:txBody>
      </p:sp>
      <p:sp>
        <p:nvSpPr>
          <p:cNvPr id="5" name="Footer Placeholder 3">
            <a:extLst>
              <a:ext uri="{FF2B5EF4-FFF2-40B4-BE49-F238E27FC236}">
                <a16:creationId xmlns:a16="http://schemas.microsoft.com/office/drawing/2014/main" id="{518F91BC-4014-5D47-9833-7387EBFBB452}"/>
              </a:ext>
            </a:extLst>
          </p:cNvPr>
          <p:cNvSpPr>
            <a:spLocks noGrp="1"/>
          </p:cNvSpPr>
          <p:nvPr>
            <p:ph type="ftr" sz="quarter" idx="11"/>
          </p:nvPr>
        </p:nvSpPr>
        <p:spPr>
          <a:xfrm>
            <a:off x="1416763" y="6514977"/>
            <a:ext cx="3792589" cy="365125"/>
          </a:xfrm>
        </p:spPr>
        <p:txBody>
          <a:bodyPr/>
          <a:lstStyle/>
          <a:p>
            <a:r>
              <a:rPr lang="en-US" sz="800"/>
              <a:t>Copyright © 2019 Oracle and/or its affiliates.</a:t>
            </a:r>
            <a:endParaRPr lang="en-US" sz="800" dirty="0"/>
          </a:p>
        </p:txBody>
      </p:sp>
      <p:sp>
        <p:nvSpPr>
          <p:cNvPr id="7" name="Slide Number Placeholder 3">
            <a:extLst>
              <a:ext uri="{FF2B5EF4-FFF2-40B4-BE49-F238E27FC236}">
                <a16:creationId xmlns:a16="http://schemas.microsoft.com/office/drawing/2014/main" id="{374B19AE-E32E-0949-A47D-524926B76C15}"/>
              </a:ext>
            </a:extLst>
          </p:cNvPr>
          <p:cNvSpPr>
            <a:spLocks noGrp="1"/>
          </p:cNvSpPr>
          <p:nvPr>
            <p:ph type="sldNum" sz="quarter" idx="4"/>
          </p:nvPr>
        </p:nvSpPr>
        <p:spPr>
          <a:xfrm>
            <a:off x="838200" y="6507623"/>
            <a:ext cx="578563" cy="365125"/>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defRPr sz="800">
                <a:solidFill>
                  <a:schemeClr val="tx1">
                    <a:tint val="75000"/>
                  </a:schemeClr>
                </a:solidFill>
                <a:latin typeface="Oracle Sans" panose="020B0503020204020204" pitchFamily="34" charset="0"/>
                <a:cs typeface="Oracle Sans" panose="020B0503020204020204" pitchFamily="34" charset="0"/>
              </a:defRPr>
            </a:lvl1pPr>
          </a:lstStyle>
          <a:p>
            <a:fld id="{D440507A-669E-A943-A4A7-E531D638091A}" type="slidenum">
              <a:rPr lang="en-US" smtClean="0">
                <a:solidFill>
                  <a:srgbClr val="4E3629">
                    <a:tint val="75000"/>
                  </a:srgbClr>
                </a:solidFill>
              </a:rPr>
              <a:pPr/>
              <a:t>‹#›</a:t>
            </a:fld>
            <a:endParaRPr lang="en-US" dirty="0">
              <a:solidFill>
                <a:srgbClr val="4E3629">
                  <a:tint val="75000"/>
                </a:srgbClr>
              </a:solidFill>
            </a:endParaRPr>
          </a:p>
        </p:txBody>
      </p:sp>
    </p:spTree>
    <p:extLst>
      <p:ext uri="{BB962C8B-B14F-4D97-AF65-F5344CB8AC3E}">
        <p14:creationId xmlns:p14="http://schemas.microsoft.com/office/powerpoint/2010/main" val="42519226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Footer Placeholder 3">
            <a:extLst>
              <a:ext uri="{FF2B5EF4-FFF2-40B4-BE49-F238E27FC236}">
                <a16:creationId xmlns:a16="http://schemas.microsoft.com/office/drawing/2014/main" id="{029ECE34-4983-894D-BEFD-EA2E2F154829}"/>
              </a:ext>
            </a:extLst>
          </p:cNvPr>
          <p:cNvSpPr>
            <a:spLocks noGrp="1"/>
          </p:cNvSpPr>
          <p:nvPr>
            <p:ph type="ftr" sz="quarter" idx="11"/>
          </p:nvPr>
        </p:nvSpPr>
        <p:spPr>
          <a:xfrm>
            <a:off x="1416763" y="6514977"/>
            <a:ext cx="3792589" cy="365125"/>
          </a:xfrm>
        </p:spPr>
        <p:txBody>
          <a:bodyPr/>
          <a:lstStyle/>
          <a:p>
            <a:r>
              <a:rPr lang="en-US" sz="800" dirty="0"/>
              <a:t>Copyright © 2019 Oracle and/or its affiliates.</a:t>
            </a:r>
          </a:p>
        </p:txBody>
      </p:sp>
      <p:sp>
        <p:nvSpPr>
          <p:cNvPr id="8" name="Slide Number Placeholder 3">
            <a:extLst>
              <a:ext uri="{FF2B5EF4-FFF2-40B4-BE49-F238E27FC236}">
                <a16:creationId xmlns:a16="http://schemas.microsoft.com/office/drawing/2014/main" id="{E353CCC5-BFC5-4D43-A07B-C0D30E5F9D77}"/>
              </a:ext>
            </a:extLst>
          </p:cNvPr>
          <p:cNvSpPr>
            <a:spLocks noGrp="1"/>
          </p:cNvSpPr>
          <p:nvPr>
            <p:ph type="sldNum" sz="quarter" idx="4"/>
          </p:nvPr>
        </p:nvSpPr>
        <p:spPr>
          <a:xfrm>
            <a:off x="838200" y="6507623"/>
            <a:ext cx="578563" cy="365125"/>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defRPr sz="800">
                <a:solidFill>
                  <a:schemeClr val="tx1">
                    <a:tint val="75000"/>
                  </a:schemeClr>
                </a:solidFill>
                <a:latin typeface="Oracle Sans" panose="020B0503020204020204" pitchFamily="34" charset="0"/>
                <a:cs typeface="Oracle Sans" panose="020B0503020204020204" pitchFamily="34" charset="0"/>
              </a:defRPr>
            </a:lvl1pPr>
          </a:lstStyle>
          <a:p>
            <a:fld id="{D440507A-669E-A943-A4A7-E531D638091A}" type="slidenum">
              <a:rPr lang="en-US" smtClean="0">
                <a:solidFill>
                  <a:srgbClr val="4E3629">
                    <a:tint val="75000"/>
                  </a:srgbClr>
                </a:solidFill>
              </a:rPr>
              <a:pPr/>
              <a:t>‹#›</a:t>
            </a:fld>
            <a:endParaRPr lang="en-US" dirty="0">
              <a:solidFill>
                <a:srgbClr val="4E3629">
                  <a:tint val="75000"/>
                </a:srgbClr>
              </a:solidFill>
            </a:endParaRPr>
          </a:p>
        </p:txBody>
      </p:sp>
    </p:spTree>
    <p:extLst>
      <p:ext uri="{BB962C8B-B14F-4D97-AF65-F5344CB8AC3E}">
        <p14:creationId xmlns:p14="http://schemas.microsoft.com/office/powerpoint/2010/main" val="20194441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Light Cover ">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F198333D-FF3E-E64D-8889-26B8EFCA268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254000"/>
          </a:xfrm>
          <a:prstGeom prst="rect">
            <a:avLst/>
          </a:prstGeom>
        </p:spPr>
      </p:pic>
      <p:pic>
        <p:nvPicPr>
          <p:cNvPr id="4" name="Graphic 3">
            <a:extLst>
              <a:ext uri="{FF2B5EF4-FFF2-40B4-BE49-F238E27FC236}">
                <a16:creationId xmlns:a16="http://schemas.microsoft.com/office/drawing/2014/main" id="{6495E0F7-BDCD-40B6-ADD2-43E4A94DFE5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885429" y="3138723"/>
            <a:ext cx="4421144" cy="580554"/>
          </a:xfrm>
          <a:prstGeom prst="rect">
            <a:avLst/>
          </a:prstGeom>
        </p:spPr>
      </p:pic>
    </p:spTree>
    <p:extLst>
      <p:ext uri="{BB962C8B-B14F-4D97-AF65-F5344CB8AC3E}">
        <p14:creationId xmlns:p14="http://schemas.microsoft.com/office/powerpoint/2010/main" val="2672028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Title-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Tree>
    <p:extLst>
      <p:ext uri="{BB962C8B-B14F-4D97-AF65-F5344CB8AC3E}">
        <p14:creationId xmlns:p14="http://schemas.microsoft.com/office/powerpoint/2010/main" val="1366035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OOW Title Slide Textured">
    <p:spTree>
      <p:nvGrpSpPr>
        <p:cNvPr id="1" name=""/>
        <p:cNvGrpSpPr/>
        <p:nvPr/>
      </p:nvGrpSpPr>
      <p:grpSpPr>
        <a:xfrm>
          <a:off x="0" y="0"/>
          <a:ext cx="0" cy="0"/>
          <a:chOff x="0" y="0"/>
          <a:chExt cx="0" cy="0"/>
        </a:xfrm>
      </p:grpSpPr>
      <p:pic>
        <p:nvPicPr>
          <p:cNvPr id="6" name="Picture 5" descr="A picture containing table, elephant, clothing&#10;&#10;Description automatically generated">
            <a:extLst>
              <a:ext uri="{FF2B5EF4-FFF2-40B4-BE49-F238E27FC236}">
                <a16:creationId xmlns:a16="http://schemas.microsoft.com/office/drawing/2014/main" id="{D273174A-9006-FF4E-827B-9317F3AE38E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192000" cy="6858000"/>
          </a:xfrm>
          <a:prstGeom prst="rect">
            <a:avLst/>
          </a:prstGeom>
        </p:spPr>
      </p:pic>
      <p:sp>
        <p:nvSpPr>
          <p:cNvPr id="7" name="Rectangle 6">
            <a:extLst>
              <a:ext uri="{FF2B5EF4-FFF2-40B4-BE49-F238E27FC236}">
                <a16:creationId xmlns:a16="http://schemas.microsoft.com/office/drawing/2014/main" id="{0F02490B-080B-9646-8A95-ECD989138C4C}"/>
              </a:ext>
            </a:extLst>
          </p:cNvPr>
          <p:cNvSpPr/>
          <p:nvPr userDrawn="1"/>
        </p:nvSpPr>
        <p:spPr>
          <a:xfrm>
            <a:off x="747749" y="703118"/>
            <a:ext cx="10696500" cy="5451764"/>
          </a:xfrm>
          <a:prstGeom prst="rect">
            <a:avLst/>
          </a:prstGeom>
          <a:solidFill>
            <a:srgbClr val="E0E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A3AB21-237D-495E-B34C-C4FCEF0DECDA}"/>
              </a:ext>
            </a:extLst>
          </p:cNvPr>
          <p:cNvSpPr>
            <a:spLocks noGrp="1"/>
          </p:cNvSpPr>
          <p:nvPr>
            <p:ph type="ctrTitle" hasCustomPrompt="1"/>
          </p:nvPr>
        </p:nvSpPr>
        <p:spPr>
          <a:xfrm>
            <a:off x="1300774" y="1766598"/>
            <a:ext cx="6706446" cy="1440729"/>
          </a:xfrm>
        </p:spPr>
        <p:txBody>
          <a:bodyPr anchor="b">
            <a:normAutofit/>
          </a:bodyPr>
          <a:lstStyle>
            <a:lvl1pPr algn="l">
              <a:lnSpc>
                <a:spcPts val="4000"/>
              </a:lnSpc>
              <a:defRPr sz="4000">
                <a:latin typeface="Georgia" panose="02040502050405020303" pitchFamily="18" charset="0"/>
              </a:defRPr>
            </a:lvl1pPr>
          </a:lstStyle>
          <a:p>
            <a:r>
              <a:rPr lang="en-US" dirty="0"/>
              <a:t>Future-Proof Your Business</a:t>
            </a:r>
            <a:br>
              <a:rPr lang="en-US" dirty="0"/>
            </a:br>
            <a:r>
              <a:rPr lang="en-US" dirty="0"/>
              <a:t>with Oracle Cloud Apps</a:t>
            </a:r>
          </a:p>
        </p:txBody>
      </p:sp>
      <p:sp>
        <p:nvSpPr>
          <p:cNvPr id="3" name="Subtitle 2">
            <a:extLst>
              <a:ext uri="{FF2B5EF4-FFF2-40B4-BE49-F238E27FC236}">
                <a16:creationId xmlns:a16="http://schemas.microsoft.com/office/drawing/2014/main" id="{A7C3AE17-476B-4287-B329-DBDFF3CB0A89}"/>
              </a:ext>
            </a:extLst>
          </p:cNvPr>
          <p:cNvSpPr>
            <a:spLocks noGrp="1"/>
          </p:cNvSpPr>
          <p:nvPr>
            <p:ph type="subTitle" idx="1" hasCustomPrompt="1"/>
          </p:nvPr>
        </p:nvSpPr>
        <p:spPr>
          <a:xfrm>
            <a:off x="1300774" y="3781093"/>
            <a:ext cx="6706446" cy="365125"/>
          </a:xfrm>
        </p:spPr>
        <p:txBody>
          <a:bodyPr lIns="0" rIns="0">
            <a:normAutofit/>
          </a:bodyPr>
          <a:lstStyle>
            <a:lvl1pPr marL="0" indent="0" algn="l">
              <a:buNone/>
              <a:defRPr sz="1600">
                <a:latin typeface="Oracle Sans Extra Bold" panose="020B0803020204020204" pitchFamily="34" charset="0"/>
                <a:cs typeface="Oracle Sans Extra Bold" panose="020B08030202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Steve Miranda</a:t>
            </a:r>
          </a:p>
        </p:txBody>
      </p:sp>
      <p:sp>
        <p:nvSpPr>
          <p:cNvPr id="10" name="Text Placeholder 9">
            <a:extLst>
              <a:ext uri="{FF2B5EF4-FFF2-40B4-BE49-F238E27FC236}">
                <a16:creationId xmlns:a16="http://schemas.microsoft.com/office/drawing/2014/main" id="{AC9CEBEA-6D56-4EDE-A99A-2090EC12F782}"/>
              </a:ext>
            </a:extLst>
          </p:cNvPr>
          <p:cNvSpPr>
            <a:spLocks noGrp="1"/>
          </p:cNvSpPr>
          <p:nvPr>
            <p:ph type="body" sz="quarter" idx="13" hasCustomPrompt="1"/>
          </p:nvPr>
        </p:nvSpPr>
        <p:spPr>
          <a:xfrm>
            <a:off x="1300774" y="4278456"/>
            <a:ext cx="6706446" cy="720725"/>
          </a:xfrm>
        </p:spPr>
        <p:txBody>
          <a:bodyPr lIns="0" rIns="0">
            <a:normAutofit/>
          </a:bodyPr>
          <a:lstStyle>
            <a:lvl1pPr marL="0" indent="0">
              <a:lnSpc>
                <a:spcPts val="1400"/>
              </a:lnSpc>
              <a:buFont typeface="+mj-lt"/>
              <a:buNone/>
              <a:defRPr sz="1600">
                <a:solidFill>
                  <a:schemeClr val="accent6">
                    <a:lumMod val="60000"/>
                    <a:lumOff val="40000"/>
                  </a:schemeClr>
                </a:solidFill>
              </a:defRPr>
            </a:lvl1pPr>
            <a:lvl5pPr>
              <a:defRPr/>
            </a:lvl5pPr>
          </a:lstStyle>
          <a:p>
            <a:pPr lvl="0"/>
            <a:r>
              <a:rPr lang="en-US" dirty="0"/>
              <a:t>Executive Vice President</a:t>
            </a:r>
          </a:p>
          <a:p>
            <a:pPr lvl="0"/>
            <a:r>
              <a:rPr lang="en-US" dirty="0"/>
              <a:t>Applications &amp; Product Development</a:t>
            </a:r>
          </a:p>
          <a:p>
            <a:pPr lvl="0"/>
            <a:endParaRPr lang="en-US" dirty="0"/>
          </a:p>
        </p:txBody>
      </p:sp>
      <p:sp>
        <p:nvSpPr>
          <p:cNvPr id="15" name="Rectangle 14">
            <a:extLst>
              <a:ext uri="{FF2B5EF4-FFF2-40B4-BE49-F238E27FC236}">
                <a16:creationId xmlns:a16="http://schemas.microsoft.com/office/drawing/2014/main" id="{5D67E56D-4C0D-454A-AEE8-2349559EAAB5}"/>
              </a:ext>
            </a:extLst>
          </p:cNvPr>
          <p:cNvSpPr/>
          <p:nvPr userDrawn="1"/>
        </p:nvSpPr>
        <p:spPr>
          <a:xfrm>
            <a:off x="1294687" y="3436492"/>
            <a:ext cx="310896" cy="365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A3CAEE3D-5E40-8447-835F-C270D8E27264}"/>
              </a:ext>
            </a:extLst>
          </p:cNvPr>
          <p:cNvSpPr>
            <a:spLocks noGrp="1"/>
          </p:cNvSpPr>
          <p:nvPr>
            <p:ph type="ftr" sz="quarter" idx="14"/>
          </p:nvPr>
        </p:nvSpPr>
        <p:spPr/>
        <p:txBody>
          <a:bodyPr/>
          <a:lstStyle>
            <a:lvl1pPr>
              <a:defRPr>
                <a:solidFill>
                  <a:schemeClr val="bg1">
                    <a:lumMod val="85000"/>
                  </a:schemeClr>
                </a:solidFill>
              </a:defRPr>
            </a:lvl1pPr>
          </a:lstStyle>
          <a:p>
            <a:r>
              <a:rPr lang="en-US" sz="800" dirty="0"/>
              <a:t>Copyright © 2019 Oracle and/or its affiliates.</a:t>
            </a:r>
          </a:p>
        </p:txBody>
      </p:sp>
      <p:pic>
        <p:nvPicPr>
          <p:cNvPr id="11" name="Picture 10">
            <a:extLst>
              <a:ext uri="{FF2B5EF4-FFF2-40B4-BE49-F238E27FC236}">
                <a16:creationId xmlns:a16="http://schemas.microsoft.com/office/drawing/2014/main" id="{034556E9-8D8D-2845-96C7-5DEE9289167B}"/>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437197" y="6356350"/>
            <a:ext cx="501650" cy="501650"/>
          </a:xfrm>
          <a:prstGeom prst="rect">
            <a:avLst/>
          </a:prstGeom>
        </p:spPr>
      </p:pic>
      <p:pic>
        <p:nvPicPr>
          <p:cNvPr id="12" name="Picture 11">
            <a:extLst>
              <a:ext uri="{FF2B5EF4-FFF2-40B4-BE49-F238E27FC236}">
                <a16:creationId xmlns:a16="http://schemas.microsoft.com/office/drawing/2014/main" id="{39D61327-583F-1B41-839F-76D97C141BE8}"/>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294687" y="967181"/>
            <a:ext cx="1465416" cy="192598"/>
          </a:xfrm>
          <a:prstGeom prst="rect">
            <a:avLst/>
          </a:prstGeom>
        </p:spPr>
      </p:pic>
    </p:spTree>
    <p:extLst>
      <p:ext uri="{BB962C8B-B14F-4D97-AF65-F5344CB8AC3E}">
        <p14:creationId xmlns:p14="http://schemas.microsoft.com/office/powerpoint/2010/main" val="10478405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a:xfrm>
            <a:off x="531289" y="1981200"/>
            <a:ext cx="11129420" cy="3962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Text Placeholder 12"/>
          <p:cNvSpPr>
            <a:spLocks noGrp="1"/>
          </p:cNvSpPr>
          <p:nvPr>
            <p:ph type="body" sz="quarter" idx="13" hasCustomPrompt="1"/>
          </p:nvPr>
        </p:nvSpPr>
        <p:spPr>
          <a:xfrm>
            <a:off x="531952" y="1373742"/>
            <a:ext cx="11128097" cy="343299"/>
          </a:xfrm>
        </p:spPr>
        <p:txBody>
          <a:bodyPr>
            <a:noAutofit/>
          </a:bodyPr>
          <a:lstStyle>
            <a:lvl1pPr marL="1588" indent="0">
              <a:spcBef>
                <a:spcPts val="0"/>
              </a:spcBef>
              <a:buFontTx/>
              <a:buNone/>
              <a:defRPr sz="2400" b="0" baseline="0">
                <a:solidFill>
                  <a:schemeClr val="accent1"/>
                </a:solidFill>
              </a:defRPr>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subtitle</a:t>
            </a:r>
          </a:p>
        </p:txBody>
      </p:sp>
    </p:spTree>
    <p:extLst>
      <p:ext uri="{BB962C8B-B14F-4D97-AF65-F5344CB8AC3E}">
        <p14:creationId xmlns:p14="http://schemas.microsoft.com/office/powerpoint/2010/main" val="1996049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OOW Title Slide">
    <p:spTree>
      <p:nvGrpSpPr>
        <p:cNvPr id="1" name=""/>
        <p:cNvGrpSpPr/>
        <p:nvPr/>
      </p:nvGrpSpPr>
      <p:grpSpPr>
        <a:xfrm>
          <a:off x="0" y="0"/>
          <a:ext cx="0" cy="0"/>
          <a:chOff x="0" y="0"/>
          <a:chExt cx="0" cy="0"/>
        </a:xfrm>
      </p:grpSpPr>
      <p:pic>
        <p:nvPicPr>
          <p:cNvPr id="12" name="Picture 11" descr="A picture containing container, basket&#10;&#10;Description automatically generated">
            <a:extLst>
              <a:ext uri="{FF2B5EF4-FFF2-40B4-BE49-F238E27FC236}">
                <a16:creationId xmlns:a16="http://schemas.microsoft.com/office/drawing/2014/main" id="{E41EF51B-5365-4A3A-A026-8C938E25026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7098"/>
          <a:stretch/>
        </p:blipFill>
        <p:spPr>
          <a:xfrm>
            <a:off x="5660966" y="213908"/>
            <a:ext cx="6531034" cy="2938320"/>
          </a:xfrm>
          <a:prstGeom prst="rect">
            <a:avLst/>
          </a:prstGeom>
        </p:spPr>
      </p:pic>
      <p:sp>
        <p:nvSpPr>
          <p:cNvPr id="2" name="Title 1">
            <a:extLst>
              <a:ext uri="{FF2B5EF4-FFF2-40B4-BE49-F238E27FC236}">
                <a16:creationId xmlns:a16="http://schemas.microsoft.com/office/drawing/2014/main" id="{95A3AB21-237D-495E-B34C-C4FCEF0DECDA}"/>
              </a:ext>
            </a:extLst>
          </p:cNvPr>
          <p:cNvSpPr>
            <a:spLocks noGrp="1"/>
          </p:cNvSpPr>
          <p:nvPr>
            <p:ph type="ctrTitle" hasCustomPrompt="1"/>
          </p:nvPr>
        </p:nvSpPr>
        <p:spPr>
          <a:xfrm>
            <a:off x="767374" y="2610195"/>
            <a:ext cx="6706446" cy="1440729"/>
          </a:xfrm>
        </p:spPr>
        <p:txBody>
          <a:bodyPr anchor="b">
            <a:normAutofit/>
          </a:bodyPr>
          <a:lstStyle>
            <a:lvl1pPr algn="l">
              <a:lnSpc>
                <a:spcPts val="4000"/>
              </a:lnSpc>
              <a:defRPr sz="4000">
                <a:latin typeface="Georgia" panose="02040502050405020303" pitchFamily="18" charset="0"/>
              </a:defRPr>
            </a:lvl1pPr>
          </a:lstStyle>
          <a:p>
            <a:r>
              <a:rPr lang="en-US" dirty="0"/>
              <a:t>Future-Proof Your Business</a:t>
            </a:r>
            <a:br>
              <a:rPr lang="en-US" dirty="0"/>
            </a:br>
            <a:r>
              <a:rPr lang="en-US" dirty="0"/>
              <a:t>with Oracle Cloud Apps</a:t>
            </a:r>
          </a:p>
        </p:txBody>
      </p:sp>
      <p:sp>
        <p:nvSpPr>
          <p:cNvPr id="3" name="Subtitle 2">
            <a:extLst>
              <a:ext uri="{FF2B5EF4-FFF2-40B4-BE49-F238E27FC236}">
                <a16:creationId xmlns:a16="http://schemas.microsoft.com/office/drawing/2014/main" id="{A7C3AE17-476B-4287-B329-DBDFF3CB0A89}"/>
              </a:ext>
            </a:extLst>
          </p:cNvPr>
          <p:cNvSpPr>
            <a:spLocks noGrp="1"/>
          </p:cNvSpPr>
          <p:nvPr>
            <p:ph type="subTitle" idx="1" hasCustomPrompt="1"/>
          </p:nvPr>
        </p:nvSpPr>
        <p:spPr>
          <a:xfrm>
            <a:off x="767374" y="4624690"/>
            <a:ext cx="6706446" cy="365125"/>
          </a:xfrm>
        </p:spPr>
        <p:txBody>
          <a:bodyPr lIns="0" rIns="0">
            <a:normAutofit/>
          </a:bodyPr>
          <a:lstStyle>
            <a:lvl1pPr marL="0" indent="0" algn="l">
              <a:buNone/>
              <a:defRPr sz="1600">
                <a:latin typeface="Oracle Sans Extra Bold" panose="020B0803020204020204" pitchFamily="34" charset="0"/>
                <a:cs typeface="Oracle Sans Extra Bold" panose="020B08030202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Steve Miranda</a:t>
            </a:r>
          </a:p>
        </p:txBody>
      </p:sp>
      <p:sp>
        <p:nvSpPr>
          <p:cNvPr id="10" name="Text Placeholder 9">
            <a:extLst>
              <a:ext uri="{FF2B5EF4-FFF2-40B4-BE49-F238E27FC236}">
                <a16:creationId xmlns:a16="http://schemas.microsoft.com/office/drawing/2014/main" id="{AC9CEBEA-6D56-4EDE-A99A-2090EC12F782}"/>
              </a:ext>
            </a:extLst>
          </p:cNvPr>
          <p:cNvSpPr>
            <a:spLocks noGrp="1"/>
          </p:cNvSpPr>
          <p:nvPr>
            <p:ph type="body" sz="quarter" idx="13" hasCustomPrompt="1"/>
          </p:nvPr>
        </p:nvSpPr>
        <p:spPr>
          <a:xfrm>
            <a:off x="767374" y="5122053"/>
            <a:ext cx="6706446" cy="720725"/>
          </a:xfrm>
        </p:spPr>
        <p:txBody>
          <a:bodyPr lIns="0" rIns="0">
            <a:normAutofit/>
          </a:bodyPr>
          <a:lstStyle>
            <a:lvl1pPr marL="0" indent="0">
              <a:lnSpc>
                <a:spcPts val="1400"/>
              </a:lnSpc>
              <a:buFont typeface="+mj-lt"/>
              <a:buNone/>
              <a:defRPr sz="1600">
                <a:solidFill>
                  <a:schemeClr val="accent6">
                    <a:lumMod val="60000"/>
                    <a:lumOff val="40000"/>
                  </a:schemeClr>
                </a:solidFill>
              </a:defRPr>
            </a:lvl1pPr>
            <a:lvl5pPr>
              <a:defRPr/>
            </a:lvl5pPr>
          </a:lstStyle>
          <a:p>
            <a:pPr lvl="0"/>
            <a:r>
              <a:rPr lang="en-US" dirty="0"/>
              <a:t>Executive Vice President</a:t>
            </a:r>
          </a:p>
          <a:p>
            <a:pPr lvl="0"/>
            <a:r>
              <a:rPr lang="en-US" dirty="0"/>
              <a:t>Applications &amp; Product Development</a:t>
            </a:r>
          </a:p>
          <a:p>
            <a:pPr lvl="0"/>
            <a:endParaRPr lang="en-US" dirty="0"/>
          </a:p>
        </p:txBody>
      </p:sp>
      <p:pic>
        <p:nvPicPr>
          <p:cNvPr id="14" name="Picture 13" descr="A picture containing music, black&#10;&#10;Description automatically generated">
            <a:extLst>
              <a:ext uri="{FF2B5EF4-FFF2-40B4-BE49-F238E27FC236}">
                <a16:creationId xmlns:a16="http://schemas.microsoft.com/office/drawing/2014/main" id="{FA9D9C0C-1303-4BC2-865B-D87B14FAE18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35293"/>
          <a:stretch/>
        </p:blipFill>
        <p:spPr>
          <a:xfrm>
            <a:off x="-1" y="1040860"/>
            <a:ext cx="2864667" cy="1649788"/>
          </a:xfrm>
          <a:prstGeom prst="rect">
            <a:avLst/>
          </a:prstGeom>
        </p:spPr>
      </p:pic>
      <p:sp>
        <p:nvSpPr>
          <p:cNvPr id="15" name="Rectangle 14">
            <a:extLst>
              <a:ext uri="{FF2B5EF4-FFF2-40B4-BE49-F238E27FC236}">
                <a16:creationId xmlns:a16="http://schemas.microsoft.com/office/drawing/2014/main" id="{5D67E56D-4C0D-454A-AEE8-2349559EAAB5}"/>
              </a:ext>
            </a:extLst>
          </p:cNvPr>
          <p:cNvSpPr/>
          <p:nvPr userDrawn="1"/>
        </p:nvSpPr>
        <p:spPr>
          <a:xfrm>
            <a:off x="761287" y="4280089"/>
            <a:ext cx="310896" cy="365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20CA049-1897-4D90-9AE0-24E2DD7B6708}"/>
              </a:ext>
            </a:extLst>
          </p:cNvPr>
          <p:cNvSpPr/>
          <p:nvPr userDrawn="1"/>
        </p:nvSpPr>
        <p:spPr>
          <a:xfrm>
            <a:off x="10266201" y="4884559"/>
            <a:ext cx="261122" cy="532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0F07EA7-8031-4F08-9F37-BB74DCEC1CDF}"/>
              </a:ext>
            </a:extLst>
          </p:cNvPr>
          <p:cNvSpPr/>
          <p:nvPr userDrawn="1"/>
        </p:nvSpPr>
        <p:spPr>
          <a:xfrm>
            <a:off x="11350323" y="5492391"/>
            <a:ext cx="100826" cy="573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D2F3B2F-BA9B-4050-8B8E-FEF77DEB4768}"/>
              </a:ext>
            </a:extLst>
          </p:cNvPr>
          <p:cNvSpPr/>
          <p:nvPr userDrawn="1"/>
        </p:nvSpPr>
        <p:spPr>
          <a:xfrm>
            <a:off x="10855632" y="4638361"/>
            <a:ext cx="643642" cy="573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F82DD56-E093-444B-B3D1-34399747448D}"/>
              </a:ext>
            </a:extLst>
          </p:cNvPr>
          <p:cNvSpPr/>
          <p:nvPr userDrawn="1"/>
        </p:nvSpPr>
        <p:spPr>
          <a:xfrm>
            <a:off x="10656361" y="4884559"/>
            <a:ext cx="101516" cy="532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D9CD23F-B20E-499B-9C1E-B99F1B32803A}"/>
              </a:ext>
            </a:extLst>
          </p:cNvPr>
          <p:cNvSpPr/>
          <p:nvPr userDrawn="1"/>
        </p:nvSpPr>
        <p:spPr>
          <a:xfrm>
            <a:off x="11356270" y="5494436"/>
            <a:ext cx="101516" cy="532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023110D3-773C-B545-8C9E-0C332E18F2EF}"/>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11437197" y="6356350"/>
            <a:ext cx="501650" cy="501650"/>
          </a:xfrm>
          <a:prstGeom prst="rect">
            <a:avLst/>
          </a:prstGeom>
        </p:spPr>
      </p:pic>
      <p:sp>
        <p:nvSpPr>
          <p:cNvPr id="21" name="Footer Placeholder 3">
            <a:extLst>
              <a:ext uri="{FF2B5EF4-FFF2-40B4-BE49-F238E27FC236}">
                <a16:creationId xmlns:a16="http://schemas.microsoft.com/office/drawing/2014/main" id="{DF9BD3B8-ED9E-424C-A4AA-9AE748B9C670}"/>
              </a:ext>
            </a:extLst>
          </p:cNvPr>
          <p:cNvSpPr>
            <a:spLocks noGrp="1"/>
          </p:cNvSpPr>
          <p:nvPr>
            <p:ph type="ftr" sz="quarter" idx="3"/>
          </p:nvPr>
        </p:nvSpPr>
        <p:spPr>
          <a:xfrm>
            <a:off x="1339850" y="6514977"/>
            <a:ext cx="3792589" cy="365125"/>
          </a:xfrm>
          <a:prstGeom prst="rect">
            <a:avLst/>
          </a:prstGeom>
        </p:spPr>
        <p:txBody>
          <a:bodyPr anchor="ctr"/>
          <a:lstStyle>
            <a:lvl1pPr>
              <a:defRPr>
                <a:solidFill>
                  <a:schemeClr val="bg1">
                    <a:lumMod val="50000"/>
                  </a:schemeClr>
                </a:solidFill>
                <a:latin typeface="Oracle Sans" panose="020B0503020204020204" pitchFamily="34" charset="0"/>
                <a:cs typeface="Oracle Sans" panose="020B0503020204020204" pitchFamily="34" charset="0"/>
              </a:defRPr>
            </a:lvl1pPr>
          </a:lstStyle>
          <a:p>
            <a:r>
              <a:rPr lang="en-US" sz="800" dirty="0"/>
              <a:t>Copyright © 2019 Oracle and/or its affiliates.</a:t>
            </a:r>
          </a:p>
        </p:txBody>
      </p:sp>
      <p:sp>
        <p:nvSpPr>
          <p:cNvPr id="24" name="Slide Number Placeholder 3">
            <a:extLst>
              <a:ext uri="{FF2B5EF4-FFF2-40B4-BE49-F238E27FC236}">
                <a16:creationId xmlns:a16="http://schemas.microsoft.com/office/drawing/2014/main" id="{1704299A-FF8E-3D47-B6DD-D37E65521A3E}"/>
              </a:ext>
            </a:extLst>
          </p:cNvPr>
          <p:cNvSpPr>
            <a:spLocks noGrp="1"/>
          </p:cNvSpPr>
          <p:nvPr>
            <p:ph type="sldNum" sz="quarter" idx="4"/>
          </p:nvPr>
        </p:nvSpPr>
        <p:spPr>
          <a:xfrm>
            <a:off x="761287" y="6507623"/>
            <a:ext cx="578563" cy="365125"/>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defRPr sz="800">
                <a:solidFill>
                  <a:schemeClr val="tx1">
                    <a:tint val="75000"/>
                  </a:schemeClr>
                </a:solidFill>
                <a:latin typeface="Oracle Sans" panose="020B0503020204020204" pitchFamily="34" charset="0"/>
                <a:cs typeface="Oracle Sans" panose="020B0503020204020204" pitchFamily="34" charset="0"/>
              </a:defRPr>
            </a:lvl1pPr>
          </a:lstStyle>
          <a:p>
            <a:fld id="{D440507A-669E-A943-A4A7-E531D638091A}" type="slidenum">
              <a:rPr lang="en-US" smtClean="0">
                <a:solidFill>
                  <a:srgbClr val="4E3629">
                    <a:tint val="75000"/>
                  </a:srgbClr>
                </a:solidFill>
              </a:rPr>
              <a:pPr/>
              <a:t>‹#›</a:t>
            </a:fld>
            <a:endParaRPr lang="en-US" dirty="0">
              <a:solidFill>
                <a:srgbClr val="4E3629">
                  <a:tint val="75000"/>
                </a:srgbClr>
              </a:solidFill>
            </a:endParaRPr>
          </a:p>
        </p:txBody>
      </p:sp>
      <p:pic>
        <p:nvPicPr>
          <p:cNvPr id="7" name="Picture 6">
            <a:extLst>
              <a:ext uri="{FF2B5EF4-FFF2-40B4-BE49-F238E27FC236}">
                <a16:creationId xmlns:a16="http://schemas.microsoft.com/office/drawing/2014/main" id="{429529B3-95B7-534E-9827-DE8D91841DEF}"/>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761287" y="376015"/>
            <a:ext cx="1319623" cy="168462"/>
          </a:xfrm>
          <a:prstGeom prst="rect">
            <a:avLst/>
          </a:prstGeom>
        </p:spPr>
      </p:pic>
    </p:spTree>
    <p:extLst>
      <p:ext uri="{BB962C8B-B14F-4D97-AF65-F5344CB8AC3E}">
        <p14:creationId xmlns:p14="http://schemas.microsoft.com/office/powerpoint/2010/main" val="10156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_OOW Title Slide Textured">
    <p:spTree>
      <p:nvGrpSpPr>
        <p:cNvPr id="1" name=""/>
        <p:cNvGrpSpPr/>
        <p:nvPr/>
      </p:nvGrpSpPr>
      <p:grpSpPr>
        <a:xfrm>
          <a:off x="0" y="0"/>
          <a:ext cx="0" cy="0"/>
          <a:chOff x="0" y="0"/>
          <a:chExt cx="0" cy="0"/>
        </a:xfrm>
      </p:grpSpPr>
      <p:pic>
        <p:nvPicPr>
          <p:cNvPr id="6" name="Picture 5" descr="A picture containing table, elephant, clothing&#10;&#10;Description automatically generated">
            <a:extLst>
              <a:ext uri="{FF2B5EF4-FFF2-40B4-BE49-F238E27FC236}">
                <a16:creationId xmlns:a16="http://schemas.microsoft.com/office/drawing/2014/main" id="{D273174A-9006-FF4E-827B-9317F3AE38E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192000" cy="6858000"/>
          </a:xfrm>
          <a:prstGeom prst="rect">
            <a:avLst/>
          </a:prstGeom>
        </p:spPr>
      </p:pic>
      <p:sp>
        <p:nvSpPr>
          <p:cNvPr id="7" name="Rectangle 6">
            <a:extLst>
              <a:ext uri="{FF2B5EF4-FFF2-40B4-BE49-F238E27FC236}">
                <a16:creationId xmlns:a16="http://schemas.microsoft.com/office/drawing/2014/main" id="{0F02490B-080B-9646-8A95-ECD989138C4C}"/>
              </a:ext>
            </a:extLst>
          </p:cNvPr>
          <p:cNvSpPr/>
          <p:nvPr userDrawn="1"/>
        </p:nvSpPr>
        <p:spPr>
          <a:xfrm>
            <a:off x="747749" y="703118"/>
            <a:ext cx="10696500" cy="5451764"/>
          </a:xfrm>
          <a:prstGeom prst="rect">
            <a:avLst/>
          </a:prstGeom>
          <a:solidFill>
            <a:srgbClr val="282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A3AB21-237D-495E-B34C-C4FCEF0DECDA}"/>
              </a:ext>
            </a:extLst>
          </p:cNvPr>
          <p:cNvSpPr>
            <a:spLocks noGrp="1"/>
          </p:cNvSpPr>
          <p:nvPr>
            <p:ph type="ctrTitle" hasCustomPrompt="1"/>
          </p:nvPr>
        </p:nvSpPr>
        <p:spPr>
          <a:xfrm>
            <a:off x="1300774" y="1766598"/>
            <a:ext cx="6706446" cy="1440729"/>
          </a:xfrm>
        </p:spPr>
        <p:txBody>
          <a:bodyPr anchor="b">
            <a:normAutofit/>
          </a:bodyPr>
          <a:lstStyle>
            <a:lvl1pPr algn="l">
              <a:lnSpc>
                <a:spcPts val="4000"/>
              </a:lnSpc>
              <a:defRPr sz="4000">
                <a:latin typeface="Georgia" panose="02040502050405020303" pitchFamily="18" charset="0"/>
              </a:defRPr>
            </a:lvl1pPr>
          </a:lstStyle>
          <a:p>
            <a:r>
              <a:rPr lang="en-US" dirty="0"/>
              <a:t>Future-Proof Your Business</a:t>
            </a:r>
            <a:br>
              <a:rPr lang="en-US" dirty="0"/>
            </a:br>
            <a:r>
              <a:rPr lang="en-US" dirty="0"/>
              <a:t>with Oracle Cloud Apps</a:t>
            </a:r>
          </a:p>
        </p:txBody>
      </p:sp>
      <p:sp>
        <p:nvSpPr>
          <p:cNvPr id="3" name="Subtitle 2">
            <a:extLst>
              <a:ext uri="{FF2B5EF4-FFF2-40B4-BE49-F238E27FC236}">
                <a16:creationId xmlns:a16="http://schemas.microsoft.com/office/drawing/2014/main" id="{A7C3AE17-476B-4287-B329-DBDFF3CB0A89}"/>
              </a:ext>
            </a:extLst>
          </p:cNvPr>
          <p:cNvSpPr>
            <a:spLocks noGrp="1"/>
          </p:cNvSpPr>
          <p:nvPr>
            <p:ph type="subTitle" idx="1" hasCustomPrompt="1"/>
          </p:nvPr>
        </p:nvSpPr>
        <p:spPr>
          <a:xfrm>
            <a:off x="1300774" y="3781093"/>
            <a:ext cx="6706446" cy="365125"/>
          </a:xfrm>
        </p:spPr>
        <p:txBody>
          <a:bodyPr lIns="0" rIns="0">
            <a:normAutofit/>
          </a:bodyPr>
          <a:lstStyle>
            <a:lvl1pPr marL="0" indent="0" algn="l">
              <a:buNone/>
              <a:defRPr sz="1600">
                <a:latin typeface="Oracle Sans Extra Bold" panose="020B0803020204020204" pitchFamily="34" charset="0"/>
                <a:cs typeface="Oracle Sans Extra Bold" panose="020B08030202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Steve Miranda</a:t>
            </a:r>
          </a:p>
        </p:txBody>
      </p:sp>
      <p:sp>
        <p:nvSpPr>
          <p:cNvPr id="10" name="Text Placeholder 9">
            <a:extLst>
              <a:ext uri="{FF2B5EF4-FFF2-40B4-BE49-F238E27FC236}">
                <a16:creationId xmlns:a16="http://schemas.microsoft.com/office/drawing/2014/main" id="{AC9CEBEA-6D56-4EDE-A99A-2090EC12F782}"/>
              </a:ext>
            </a:extLst>
          </p:cNvPr>
          <p:cNvSpPr>
            <a:spLocks noGrp="1"/>
          </p:cNvSpPr>
          <p:nvPr>
            <p:ph type="body" sz="quarter" idx="13" hasCustomPrompt="1"/>
          </p:nvPr>
        </p:nvSpPr>
        <p:spPr>
          <a:xfrm>
            <a:off x="1300774" y="4278456"/>
            <a:ext cx="6706446" cy="720725"/>
          </a:xfrm>
        </p:spPr>
        <p:txBody>
          <a:bodyPr lIns="0" rIns="0">
            <a:normAutofit/>
          </a:bodyPr>
          <a:lstStyle>
            <a:lvl1pPr marL="0" indent="0">
              <a:lnSpc>
                <a:spcPts val="1400"/>
              </a:lnSpc>
              <a:buFont typeface="+mj-lt"/>
              <a:buNone/>
              <a:defRPr sz="1600">
                <a:solidFill>
                  <a:schemeClr val="accent6">
                    <a:lumMod val="60000"/>
                    <a:lumOff val="40000"/>
                  </a:schemeClr>
                </a:solidFill>
              </a:defRPr>
            </a:lvl1pPr>
            <a:lvl5pPr>
              <a:defRPr/>
            </a:lvl5pPr>
          </a:lstStyle>
          <a:p>
            <a:pPr lvl="0"/>
            <a:r>
              <a:rPr lang="en-US" dirty="0"/>
              <a:t>Executive Vice President</a:t>
            </a:r>
          </a:p>
          <a:p>
            <a:pPr lvl="0"/>
            <a:r>
              <a:rPr lang="en-US" dirty="0"/>
              <a:t>Applications &amp; Product Development</a:t>
            </a:r>
          </a:p>
          <a:p>
            <a:pPr lvl="0"/>
            <a:endParaRPr lang="en-US" dirty="0"/>
          </a:p>
        </p:txBody>
      </p:sp>
      <p:sp>
        <p:nvSpPr>
          <p:cNvPr id="15" name="Rectangle 14">
            <a:extLst>
              <a:ext uri="{FF2B5EF4-FFF2-40B4-BE49-F238E27FC236}">
                <a16:creationId xmlns:a16="http://schemas.microsoft.com/office/drawing/2014/main" id="{5D67E56D-4C0D-454A-AEE8-2349559EAAB5}"/>
              </a:ext>
            </a:extLst>
          </p:cNvPr>
          <p:cNvSpPr/>
          <p:nvPr userDrawn="1"/>
        </p:nvSpPr>
        <p:spPr>
          <a:xfrm>
            <a:off x="1294687" y="3436492"/>
            <a:ext cx="310896" cy="365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pic>
        <p:nvPicPr>
          <p:cNvPr id="11" name="Picture 10">
            <a:extLst>
              <a:ext uri="{FF2B5EF4-FFF2-40B4-BE49-F238E27FC236}">
                <a16:creationId xmlns:a16="http://schemas.microsoft.com/office/drawing/2014/main" id="{411C252B-9B2A-FA4E-807C-76928A0B17CC}"/>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437197" y="6356350"/>
            <a:ext cx="501650" cy="501650"/>
          </a:xfrm>
          <a:prstGeom prst="rect">
            <a:avLst/>
          </a:prstGeom>
        </p:spPr>
      </p:pic>
      <p:pic>
        <p:nvPicPr>
          <p:cNvPr id="9" name="Picture 8">
            <a:extLst>
              <a:ext uri="{FF2B5EF4-FFF2-40B4-BE49-F238E27FC236}">
                <a16:creationId xmlns:a16="http://schemas.microsoft.com/office/drawing/2014/main" id="{F38D40A1-D388-8643-BC4A-171E437A1D4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294687" y="1066396"/>
            <a:ext cx="1319623" cy="168462"/>
          </a:xfrm>
          <a:prstGeom prst="rect">
            <a:avLst/>
          </a:prstGeom>
        </p:spPr>
      </p:pic>
    </p:spTree>
    <p:extLst>
      <p:ext uri="{BB962C8B-B14F-4D97-AF65-F5344CB8AC3E}">
        <p14:creationId xmlns:p14="http://schemas.microsoft.com/office/powerpoint/2010/main" val="4510915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OOW Title Alternate">
    <p:spTree>
      <p:nvGrpSpPr>
        <p:cNvPr id="1" name=""/>
        <p:cNvGrpSpPr/>
        <p:nvPr/>
      </p:nvGrpSpPr>
      <p:grpSpPr>
        <a:xfrm>
          <a:off x="0" y="0"/>
          <a:ext cx="0" cy="0"/>
          <a:chOff x="0" y="0"/>
          <a:chExt cx="0" cy="0"/>
        </a:xfrm>
      </p:grpSpPr>
      <p:pic>
        <p:nvPicPr>
          <p:cNvPr id="9" name="Picture 8" descr="A person looking at the camera&#10;&#10;Description automatically generated">
            <a:extLst>
              <a:ext uri="{FF2B5EF4-FFF2-40B4-BE49-F238E27FC236}">
                <a16:creationId xmlns:a16="http://schemas.microsoft.com/office/drawing/2014/main" id="{4E879062-D42A-C24B-9506-CFFED71D402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842000" y="0"/>
            <a:ext cx="6096000" cy="6858000"/>
          </a:xfrm>
          <a:prstGeom prst="rect">
            <a:avLst/>
          </a:prstGeom>
        </p:spPr>
      </p:pic>
      <p:pic>
        <p:nvPicPr>
          <p:cNvPr id="5" name="Picture 4">
            <a:extLst>
              <a:ext uri="{FF2B5EF4-FFF2-40B4-BE49-F238E27FC236}">
                <a16:creationId xmlns:a16="http://schemas.microsoft.com/office/drawing/2014/main" id="{919CFDD5-2DA7-954C-AF86-6FDF30E379B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938000" y="0"/>
            <a:ext cx="254000" cy="6858000"/>
          </a:xfrm>
          <a:prstGeom prst="rect">
            <a:avLst/>
          </a:prstGeom>
        </p:spPr>
      </p:pic>
      <p:sp>
        <p:nvSpPr>
          <p:cNvPr id="2" name="Title 1">
            <a:extLst>
              <a:ext uri="{FF2B5EF4-FFF2-40B4-BE49-F238E27FC236}">
                <a16:creationId xmlns:a16="http://schemas.microsoft.com/office/drawing/2014/main" id="{607B599F-269A-4E45-BB4E-31A49D2385EB}"/>
              </a:ext>
            </a:extLst>
          </p:cNvPr>
          <p:cNvSpPr>
            <a:spLocks noGrp="1"/>
          </p:cNvSpPr>
          <p:nvPr>
            <p:ph type="title" hasCustomPrompt="1"/>
          </p:nvPr>
        </p:nvSpPr>
        <p:spPr>
          <a:xfrm>
            <a:off x="768096" y="2370987"/>
            <a:ext cx="4951768" cy="844095"/>
          </a:xfrm>
        </p:spPr>
        <p:txBody>
          <a:bodyPr vert="horz" lIns="0" tIns="45720" rIns="0" bIns="45720" rtlCol="0" anchor="b">
            <a:normAutofit/>
          </a:bodyPr>
          <a:lstStyle>
            <a:lvl1pPr>
              <a:defRPr lang="en-US" sz="2800" b="1" i="0">
                <a:latin typeface="Oracle Sans" panose="020B0503020204020204" pitchFamily="34" charset="0"/>
                <a:ea typeface="+mn-ea"/>
                <a:cs typeface="Oracle Sans" panose="020B0503020204020204" pitchFamily="34" charset="0"/>
              </a:defRPr>
            </a:lvl1pPr>
          </a:lstStyle>
          <a:p>
            <a:pPr marL="0" lvl="0" indent="0">
              <a:spcBef>
                <a:spcPts val="1000"/>
              </a:spcBef>
              <a:buFont typeface="Arial" panose="020B0604020202020204" pitchFamily="34" charset="0"/>
            </a:pPr>
            <a:r>
              <a:rPr lang="en-US" dirty="0"/>
              <a:t>Name</a:t>
            </a:r>
          </a:p>
        </p:txBody>
      </p:sp>
      <p:sp>
        <p:nvSpPr>
          <p:cNvPr id="3" name="Text Placeholder 2">
            <a:extLst>
              <a:ext uri="{FF2B5EF4-FFF2-40B4-BE49-F238E27FC236}">
                <a16:creationId xmlns:a16="http://schemas.microsoft.com/office/drawing/2014/main" id="{FD86EFD9-8225-47A7-9DFF-A350F67E94AA}"/>
              </a:ext>
            </a:extLst>
          </p:cNvPr>
          <p:cNvSpPr>
            <a:spLocks noGrp="1"/>
          </p:cNvSpPr>
          <p:nvPr>
            <p:ph type="body" idx="1" hasCustomPrompt="1"/>
          </p:nvPr>
        </p:nvSpPr>
        <p:spPr>
          <a:xfrm>
            <a:off x="768096" y="3737980"/>
            <a:ext cx="4177978" cy="2336749"/>
          </a:xfrm>
        </p:spPr>
        <p:txBody>
          <a:bodyPr lIns="0" rIns="0">
            <a:normAutofit/>
          </a:bodyPr>
          <a:lstStyle>
            <a:lvl1pPr marL="0" indent="0">
              <a:lnSpc>
                <a:spcPct val="100000"/>
              </a:lnSpc>
              <a:spcBef>
                <a:spcPts val="0"/>
              </a:spcBef>
              <a:buNone/>
              <a:defRPr sz="1600" b="0" i="0">
                <a:solidFill>
                  <a:schemeClr val="bg1">
                    <a:lumMod val="85000"/>
                  </a:schemeClr>
                </a:solidFill>
                <a:latin typeface="Oracle Sans Light" panose="020B0403020204020204" pitchFamily="34" charset="0"/>
                <a:ea typeface="Open Sans Light" panose="020B0306030504020204" pitchFamily="34" charset="0"/>
                <a:cs typeface="Oracle Sans Light" panose="020B04030202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Title</a:t>
            </a:r>
          </a:p>
        </p:txBody>
      </p:sp>
      <p:sp>
        <p:nvSpPr>
          <p:cNvPr id="14" name="Rectangle 13">
            <a:extLst>
              <a:ext uri="{FF2B5EF4-FFF2-40B4-BE49-F238E27FC236}">
                <a16:creationId xmlns:a16="http://schemas.microsoft.com/office/drawing/2014/main" id="{05D2C10D-F209-B443-9F3C-0B55EDFF601F}"/>
              </a:ext>
            </a:extLst>
          </p:cNvPr>
          <p:cNvSpPr/>
          <p:nvPr userDrawn="1"/>
        </p:nvSpPr>
        <p:spPr>
          <a:xfrm>
            <a:off x="761287" y="3424848"/>
            <a:ext cx="310896" cy="365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5">
            <a:extLst>
              <a:ext uri="{FF2B5EF4-FFF2-40B4-BE49-F238E27FC236}">
                <a16:creationId xmlns:a16="http://schemas.microsoft.com/office/drawing/2014/main" id="{DBBD2CF4-1E90-A941-8678-001223FD4124}"/>
              </a:ext>
            </a:extLst>
          </p:cNvPr>
          <p:cNvSpPr>
            <a:spLocks noGrp="1"/>
          </p:cNvSpPr>
          <p:nvPr>
            <p:ph type="pic" sz="quarter" idx="10"/>
          </p:nvPr>
        </p:nvSpPr>
        <p:spPr>
          <a:xfrm>
            <a:off x="5841153" y="0"/>
            <a:ext cx="6096000" cy="6857999"/>
          </a:xfrm>
        </p:spPr>
        <p:txBody>
          <a:bodyPr/>
          <a:lstStyle/>
          <a:p>
            <a:endParaRPr lang="en-US"/>
          </a:p>
        </p:txBody>
      </p:sp>
      <p:pic>
        <p:nvPicPr>
          <p:cNvPr id="10" name="Picture 9">
            <a:extLst>
              <a:ext uri="{FF2B5EF4-FFF2-40B4-BE49-F238E27FC236}">
                <a16:creationId xmlns:a16="http://schemas.microsoft.com/office/drawing/2014/main" id="{32686F78-65B2-0E49-8DF8-40FC0342AF0E}"/>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11437197" y="6356350"/>
            <a:ext cx="501650" cy="501650"/>
          </a:xfrm>
          <a:prstGeom prst="rect">
            <a:avLst/>
          </a:prstGeom>
        </p:spPr>
      </p:pic>
      <p:sp>
        <p:nvSpPr>
          <p:cNvPr id="12" name="Footer Placeholder 3">
            <a:extLst>
              <a:ext uri="{FF2B5EF4-FFF2-40B4-BE49-F238E27FC236}">
                <a16:creationId xmlns:a16="http://schemas.microsoft.com/office/drawing/2014/main" id="{52D83BB8-F802-134A-8FBD-58FBE66F5DB5}"/>
              </a:ext>
            </a:extLst>
          </p:cNvPr>
          <p:cNvSpPr>
            <a:spLocks noGrp="1"/>
          </p:cNvSpPr>
          <p:nvPr>
            <p:ph type="ftr" sz="quarter" idx="3"/>
          </p:nvPr>
        </p:nvSpPr>
        <p:spPr>
          <a:xfrm>
            <a:off x="1311743" y="6514977"/>
            <a:ext cx="3792589" cy="365125"/>
          </a:xfrm>
          <a:prstGeom prst="rect">
            <a:avLst/>
          </a:prstGeom>
        </p:spPr>
        <p:txBody>
          <a:bodyPr anchor="ctr"/>
          <a:lstStyle>
            <a:lvl1pPr>
              <a:defRPr>
                <a:solidFill>
                  <a:schemeClr val="bg1">
                    <a:lumMod val="50000"/>
                  </a:schemeClr>
                </a:solidFill>
                <a:latin typeface="Oracle Sans" panose="020B0503020204020204" pitchFamily="34" charset="0"/>
                <a:cs typeface="Oracle Sans" panose="020B0503020204020204" pitchFamily="34" charset="0"/>
              </a:defRPr>
            </a:lvl1pPr>
          </a:lstStyle>
          <a:p>
            <a:r>
              <a:rPr lang="en-US" sz="800" dirty="0"/>
              <a:t>Copyright © 2019 Oracle and/or its affiliates.</a:t>
            </a:r>
          </a:p>
        </p:txBody>
      </p:sp>
      <p:sp>
        <p:nvSpPr>
          <p:cNvPr id="13" name="Slide Number Placeholder 3">
            <a:extLst>
              <a:ext uri="{FF2B5EF4-FFF2-40B4-BE49-F238E27FC236}">
                <a16:creationId xmlns:a16="http://schemas.microsoft.com/office/drawing/2014/main" id="{40FD123E-C2AE-DF4D-9707-BCE8466A57B4}"/>
              </a:ext>
            </a:extLst>
          </p:cNvPr>
          <p:cNvSpPr>
            <a:spLocks noGrp="1"/>
          </p:cNvSpPr>
          <p:nvPr>
            <p:ph type="sldNum" sz="quarter" idx="4"/>
          </p:nvPr>
        </p:nvSpPr>
        <p:spPr>
          <a:xfrm>
            <a:off x="733180" y="6507623"/>
            <a:ext cx="578563" cy="365125"/>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defRPr sz="800">
                <a:solidFill>
                  <a:schemeClr val="tx1">
                    <a:tint val="75000"/>
                  </a:schemeClr>
                </a:solidFill>
                <a:latin typeface="Oracle Sans" panose="020B0503020204020204" pitchFamily="34" charset="0"/>
                <a:cs typeface="Oracle Sans" panose="020B0503020204020204" pitchFamily="34" charset="0"/>
              </a:defRPr>
            </a:lvl1pPr>
          </a:lstStyle>
          <a:p>
            <a:fld id="{D440507A-669E-A943-A4A7-E531D638091A}" type="slidenum">
              <a:rPr lang="en-US" smtClean="0">
                <a:solidFill>
                  <a:srgbClr val="4E3629">
                    <a:tint val="75000"/>
                  </a:srgbClr>
                </a:solidFill>
              </a:rPr>
              <a:pPr/>
              <a:t>‹#›</a:t>
            </a:fld>
            <a:endParaRPr lang="en-US" dirty="0">
              <a:solidFill>
                <a:srgbClr val="4E3629">
                  <a:tint val="75000"/>
                </a:srgbClr>
              </a:solidFill>
            </a:endParaRPr>
          </a:p>
        </p:txBody>
      </p:sp>
    </p:spTree>
    <p:extLst>
      <p:ext uri="{BB962C8B-B14F-4D97-AF65-F5344CB8AC3E}">
        <p14:creationId xmlns:p14="http://schemas.microsoft.com/office/powerpoint/2010/main" val="28150503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OOW Thank You">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2A5E3A32-1D20-FB48-82F9-74D53A933C0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415516" y="0"/>
            <a:ext cx="6776483" cy="6858000"/>
          </a:xfrm>
          <a:prstGeom prst="rect">
            <a:avLst/>
          </a:prstGeom>
        </p:spPr>
      </p:pic>
      <p:sp>
        <p:nvSpPr>
          <p:cNvPr id="16" name="Rectangle 15">
            <a:extLst>
              <a:ext uri="{FF2B5EF4-FFF2-40B4-BE49-F238E27FC236}">
                <a16:creationId xmlns:a16="http://schemas.microsoft.com/office/drawing/2014/main" id="{B21867B2-AB36-DA4B-BD46-D6E6A69BDC13}"/>
              </a:ext>
            </a:extLst>
          </p:cNvPr>
          <p:cNvSpPr/>
          <p:nvPr userDrawn="1"/>
        </p:nvSpPr>
        <p:spPr>
          <a:xfrm>
            <a:off x="768096" y="755354"/>
            <a:ext cx="6206862" cy="5338988"/>
          </a:xfrm>
          <a:prstGeom prst="rect">
            <a:avLst/>
          </a:prstGeom>
          <a:solidFill>
            <a:srgbClr val="F8F7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7B599F-269A-4E45-BB4E-31A49D2385EB}"/>
              </a:ext>
            </a:extLst>
          </p:cNvPr>
          <p:cNvSpPr>
            <a:spLocks noGrp="1"/>
          </p:cNvSpPr>
          <p:nvPr>
            <p:ph type="title" hasCustomPrompt="1"/>
          </p:nvPr>
        </p:nvSpPr>
        <p:spPr>
          <a:xfrm>
            <a:off x="1398961" y="1781200"/>
            <a:ext cx="4951768" cy="844095"/>
          </a:xfrm>
        </p:spPr>
        <p:txBody>
          <a:bodyPr vert="horz" lIns="0" tIns="45720" rIns="0" bIns="45720" rtlCol="0" anchor="b">
            <a:normAutofit/>
          </a:bodyPr>
          <a:lstStyle>
            <a:lvl1pPr>
              <a:defRPr lang="en-US" sz="2800" b="1" i="0">
                <a:solidFill>
                  <a:schemeClr val="tx2"/>
                </a:solidFill>
                <a:latin typeface="Oracle Sans" panose="020B0503020204020204" pitchFamily="34" charset="0"/>
                <a:ea typeface="+mn-ea"/>
                <a:cs typeface="Oracle Sans" panose="020B0503020204020204" pitchFamily="34" charset="0"/>
              </a:defRPr>
            </a:lvl1pPr>
          </a:lstStyle>
          <a:p>
            <a:pPr marL="0" lvl="0" indent="0">
              <a:spcBef>
                <a:spcPts val="1000"/>
              </a:spcBef>
              <a:buFont typeface="Arial" panose="020B0604020202020204" pitchFamily="34" charset="0"/>
            </a:pPr>
            <a:r>
              <a:rPr lang="en-US" dirty="0"/>
              <a:t>Thank You</a:t>
            </a:r>
          </a:p>
        </p:txBody>
      </p:sp>
      <p:sp>
        <p:nvSpPr>
          <p:cNvPr id="3" name="Text Placeholder 2">
            <a:extLst>
              <a:ext uri="{FF2B5EF4-FFF2-40B4-BE49-F238E27FC236}">
                <a16:creationId xmlns:a16="http://schemas.microsoft.com/office/drawing/2014/main" id="{FD86EFD9-8225-47A7-9DFF-A350F67E94AA}"/>
              </a:ext>
            </a:extLst>
          </p:cNvPr>
          <p:cNvSpPr>
            <a:spLocks noGrp="1"/>
          </p:cNvSpPr>
          <p:nvPr>
            <p:ph type="body" idx="1" hasCustomPrompt="1"/>
          </p:nvPr>
        </p:nvSpPr>
        <p:spPr>
          <a:xfrm>
            <a:off x="1398961" y="3737980"/>
            <a:ext cx="4177978" cy="2336749"/>
          </a:xfrm>
        </p:spPr>
        <p:txBody>
          <a:bodyPr lIns="0" rIns="0">
            <a:normAutofit/>
          </a:bodyPr>
          <a:lstStyle>
            <a:lvl1pPr marL="0" indent="0">
              <a:lnSpc>
                <a:spcPct val="100000"/>
              </a:lnSpc>
              <a:spcBef>
                <a:spcPts val="0"/>
              </a:spcBef>
              <a:buNone/>
              <a:defRPr sz="1600" b="0" i="0">
                <a:solidFill>
                  <a:schemeClr val="tx2"/>
                </a:solidFill>
                <a:latin typeface="Oracle Sans Light" panose="020B0403020204020204" pitchFamily="34" charset="0"/>
                <a:ea typeface="Open Sans Light" panose="020B0306030504020204" pitchFamily="34" charset="0"/>
                <a:cs typeface="Oracle Sans Light" panose="020B04030202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Name</a:t>
            </a:r>
          </a:p>
          <a:p>
            <a:endParaRPr lang="en-US" dirty="0"/>
          </a:p>
          <a:p>
            <a:r>
              <a:rPr lang="en-US" dirty="0"/>
              <a:t>Title</a:t>
            </a:r>
          </a:p>
          <a:p>
            <a:r>
              <a:rPr lang="en-US" dirty="0"/>
              <a:t>Title</a:t>
            </a:r>
          </a:p>
        </p:txBody>
      </p:sp>
      <p:sp>
        <p:nvSpPr>
          <p:cNvPr id="14" name="Rectangle 13">
            <a:extLst>
              <a:ext uri="{FF2B5EF4-FFF2-40B4-BE49-F238E27FC236}">
                <a16:creationId xmlns:a16="http://schemas.microsoft.com/office/drawing/2014/main" id="{05D2C10D-F209-B443-9F3C-0B55EDFF601F}"/>
              </a:ext>
            </a:extLst>
          </p:cNvPr>
          <p:cNvSpPr/>
          <p:nvPr userDrawn="1"/>
        </p:nvSpPr>
        <p:spPr>
          <a:xfrm>
            <a:off x="1392152" y="3424848"/>
            <a:ext cx="310896" cy="365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492B981-4AE0-2A40-8972-DF3543B87A02}"/>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437197" y="6356350"/>
            <a:ext cx="501650" cy="501650"/>
          </a:xfrm>
          <a:prstGeom prst="rect">
            <a:avLst/>
          </a:prstGeom>
        </p:spPr>
      </p:pic>
      <p:sp>
        <p:nvSpPr>
          <p:cNvPr id="10" name="Footer Placeholder 3">
            <a:extLst>
              <a:ext uri="{FF2B5EF4-FFF2-40B4-BE49-F238E27FC236}">
                <a16:creationId xmlns:a16="http://schemas.microsoft.com/office/drawing/2014/main" id="{FCF83E21-7775-E34F-BAD9-471E4325BFDA}"/>
              </a:ext>
            </a:extLst>
          </p:cNvPr>
          <p:cNvSpPr>
            <a:spLocks noGrp="1"/>
          </p:cNvSpPr>
          <p:nvPr>
            <p:ph type="ftr" sz="quarter" idx="3"/>
          </p:nvPr>
        </p:nvSpPr>
        <p:spPr>
          <a:xfrm>
            <a:off x="1311743" y="6514977"/>
            <a:ext cx="3792589" cy="365125"/>
          </a:xfrm>
          <a:prstGeom prst="rect">
            <a:avLst/>
          </a:prstGeom>
        </p:spPr>
        <p:txBody>
          <a:bodyPr anchor="ctr"/>
          <a:lstStyle>
            <a:lvl1pPr>
              <a:defRPr>
                <a:solidFill>
                  <a:schemeClr val="bg1">
                    <a:lumMod val="50000"/>
                  </a:schemeClr>
                </a:solidFill>
                <a:latin typeface="Oracle Sans" panose="020B0503020204020204" pitchFamily="34" charset="0"/>
                <a:cs typeface="Oracle Sans" panose="020B0503020204020204" pitchFamily="34" charset="0"/>
              </a:defRPr>
            </a:lvl1pPr>
          </a:lstStyle>
          <a:p>
            <a:r>
              <a:rPr lang="en-US" sz="800" dirty="0"/>
              <a:t>Copyright © 2019 Oracle and/or its affiliates.</a:t>
            </a:r>
          </a:p>
        </p:txBody>
      </p:sp>
      <p:sp>
        <p:nvSpPr>
          <p:cNvPr id="11" name="Slide Number Placeholder 3">
            <a:extLst>
              <a:ext uri="{FF2B5EF4-FFF2-40B4-BE49-F238E27FC236}">
                <a16:creationId xmlns:a16="http://schemas.microsoft.com/office/drawing/2014/main" id="{773D1456-6664-CC43-B9DD-E9098FC21542}"/>
              </a:ext>
            </a:extLst>
          </p:cNvPr>
          <p:cNvSpPr>
            <a:spLocks noGrp="1"/>
          </p:cNvSpPr>
          <p:nvPr>
            <p:ph type="sldNum" sz="quarter" idx="4"/>
          </p:nvPr>
        </p:nvSpPr>
        <p:spPr>
          <a:xfrm>
            <a:off x="733180" y="6507623"/>
            <a:ext cx="578563" cy="365125"/>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defRPr sz="800">
                <a:solidFill>
                  <a:schemeClr val="tx1">
                    <a:tint val="75000"/>
                  </a:schemeClr>
                </a:solidFill>
                <a:latin typeface="Oracle Sans" panose="020B0503020204020204" pitchFamily="34" charset="0"/>
                <a:cs typeface="Oracle Sans" panose="020B0503020204020204" pitchFamily="34" charset="0"/>
              </a:defRPr>
            </a:lvl1pPr>
          </a:lstStyle>
          <a:p>
            <a:fld id="{D440507A-669E-A943-A4A7-E531D638091A}" type="slidenum">
              <a:rPr lang="en-US" smtClean="0">
                <a:solidFill>
                  <a:srgbClr val="4E3629">
                    <a:tint val="75000"/>
                  </a:srgbClr>
                </a:solidFill>
              </a:rPr>
              <a:pPr/>
              <a:t>‹#›</a:t>
            </a:fld>
            <a:endParaRPr lang="en-US" dirty="0">
              <a:solidFill>
                <a:srgbClr val="4E3629">
                  <a:tint val="75000"/>
                </a:srgbClr>
              </a:solidFill>
            </a:endParaRPr>
          </a:p>
        </p:txBody>
      </p:sp>
    </p:spTree>
    <p:extLst>
      <p:ext uri="{BB962C8B-B14F-4D97-AF65-F5344CB8AC3E}">
        <p14:creationId xmlns:p14="http://schemas.microsoft.com/office/powerpoint/2010/main" val="5973829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OOW Guest Title">
    <p:bg>
      <p:bgPr>
        <a:solidFill>
          <a:srgbClr val="703F49"/>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C3E251-F4D9-CE45-B8C9-C097973A2B0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96000" y="0"/>
            <a:ext cx="6096000" cy="6858000"/>
          </a:xfrm>
          <a:prstGeom prst="rect">
            <a:avLst/>
          </a:prstGeom>
        </p:spPr>
      </p:pic>
      <p:sp>
        <p:nvSpPr>
          <p:cNvPr id="2" name="Title 1">
            <a:extLst>
              <a:ext uri="{FF2B5EF4-FFF2-40B4-BE49-F238E27FC236}">
                <a16:creationId xmlns:a16="http://schemas.microsoft.com/office/drawing/2014/main" id="{607B599F-269A-4E45-BB4E-31A49D2385EB}"/>
              </a:ext>
            </a:extLst>
          </p:cNvPr>
          <p:cNvSpPr>
            <a:spLocks noGrp="1"/>
          </p:cNvSpPr>
          <p:nvPr>
            <p:ph type="title" hasCustomPrompt="1"/>
          </p:nvPr>
        </p:nvSpPr>
        <p:spPr>
          <a:xfrm>
            <a:off x="768096" y="2370987"/>
            <a:ext cx="4951768" cy="844095"/>
          </a:xfrm>
        </p:spPr>
        <p:txBody>
          <a:bodyPr vert="horz" lIns="0" tIns="45720" rIns="0" bIns="45720" rtlCol="0" anchor="b">
            <a:normAutofit/>
          </a:bodyPr>
          <a:lstStyle>
            <a:lvl1pPr>
              <a:defRPr lang="en-US" sz="2800" b="1" i="0">
                <a:latin typeface="Oracle Sans" panose="020B0503020204020204" pitchFamily="34" charset="0"/>
                <a:ea typeface="+mn-ea"/>
                <a:cs typeface="Oracle Sans" panose="020B0503020204020204" pitchFamily="34" charset="0"/>
              </a:defRPr>
            </a:lvl1pPr>
          </a:lstStyle>
          <a:p>
            <a:pPr marL="0" lvl="0" indent="0">
              <a:spcBef>
                <a:spcPts val="1000"/>
              </a:spcBef>
              <a:buFont typeface="Arial" panose="020B0604020202020204" pitchFamily="34" charset="0"/>
            </a:pPr>
            <a:r>
              <a:rPr lang="en-US" dirty="0"/>
              <a:t>Name</a:t>
            </a:r>
          </a:p>
        </p:txBody>
      </p:sp>
      <p:sp>
        <p:nvSpPr>
          <p:cNvPr id="3" name="Text Placeholder 2">
            <a:extLst>
              <a:ext uri="{FF2B5EF4-FFF2-40B4-BE49-F238E27FC236}">
                <a16:creationId xmlns:a16="http://schemas.microsoft.com/office/drawing/2014/main" id="{FD86EFD9-8225-47A7-9DFF-A350F67E94AA}"/>
              </a:ext>
            </a:extLst>
          </p:cNvPr>
          <p:cNvSpPr>
            <a:spLocks noGrp="1"/>
          </p:cNvSpPr>
          <p:nvPr>
            <p:ph type="body" idx="1" hasCustomPrompt="1"/>
          </p:nvPr>
        </p:nvSpPr>
        <p:spPr>
          <a:xfrm>
            <a:off x="768096" y="3737980"/>
            <a:ext cx="4177978" cy="2336749"/>
          </a:xfrm>
        </p:spPr>
        <p:txBody>
          <a:bodyPr lIns="0" rIns="0">
            <a:normAutofit/>
          </a:bodyPr>
          <a:lstStyle>
            <a:lvl1pPr marL="0" indent="0">
              <a:lnSpc>
                <a:spcPct val="100000"/>
              </a:lnSpc>
              <a:spcBef>
                <a:spcPts val="0"/>
              </a:spcBef>
              <a:buNone/>
              <a:defRPr sz="1600" b="0" i="0">
                <a:solidFill>
                  <a:schemeClr val="bg1"/>
                </a:solidFill>
                <a:latin typeface="Oracle Sans Light" panose="020B0403020204020204" pitchFamily="34" charset="0"/>
                <a:ea typeface="Open Sans Light" panose="020B0306030504020204" pitchFamily="34" charset="0"/>
                <a:cs typeface="Oracle Sans Light" panose="020B04030202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Title</a:t>
            </a:r>
          </a:p>
        </p:txBody>
      </p:sp>
      <p:sp>
        <p:nvSpPr>
          <p:cNvPr id="14" name="Rectangle 13">
            <a:extLst>
              <a:ext uri="{FF2B5EF4-FFF2-40B4-BE49-F238E27FC236}">
                <a16:creationId xmlns:a16="http://schemas.microsoft.com/office/drawing/2014/main" id="{05D2C10D-F209-B443-9F3C-0B55EDFF601F}"/>
              </a:ext>
            </a:extLst>
          </p:cNvPr>
          <p:cNvSpPr/>
          <p:nvPr userDrawn="1"/>
        </p:nvSpPr>
        <p:spPr>
          <a:xfrm>
            <a:off x="761287" y="3424848"/>
            <a:ext cx="310896" cy="365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6C6AE12F-6D6E-994F-8A9D-32F8AB313C46}"/>
              </a:ext>
            </a:extLst>
          </p:cNvPr>
          <p:cNvSpPr>
            <a:spLocks noGrp="1"/>
          </p:cNvSpPr>
          <p:nvPr>
            <p:ph type="pic" sz="quarter" idx="10"/>
          </p:nvPr>
        </p:nvSpPr>
        <p:spPr>
          <a:xfrm>
            <a:off x="6096000" y="0"/>
            <a:ext cx="6096000" cy="6858000"/>
          </a:xfrm>
        </p:spPr>
        <p:txBody>
          <a:bodyPr/>
          <a:lstStyle/>
          <a:p>
            <a:endParaRPr lang="en-US"/>
          </a:p>
        </p:txBody>
      </p:sp>
      <p:sp>
        <p:nvSpPr>
          <p:cNvPr id="9" name="Footer Placeholder 3">
            <a:extLst>
              <a:ext uri="{FF2B5EF4-FFF2-40B4-BE49-F238E27FC236}">
                <a16:creationId xmlns:a16="http://schemas.microsoft.com/office/drawing/2014/main" id="{AC80922D-3FCC-DF44-B102-7FF0D5BA1F7A}"/>
              </a:ext>
            </a:extLst>
          </p:cNvPr>
          <p:cNvSpPr>
            <a:spLocks noGrp="1"/>
          </p:cNvSpPr>
          <p:nvPr>
            <p:ph type="ftr" sz="quarter" idx="3"/>
          </p:nvPr>
        </p:nvSpPr>
        <p:spPr>
          <a:xfrm>
            <a:off x="1311743" y="6514977"/>
            <a:ext cx="3792589" cy="365125"/>
          </a:xfrm>
          <a:prstGeom prst="rect">
            <a:avLst/>
          </a:prstGeom>
        </p:spPr>
        <p:txBody>
          <a:bodyPr anchor="ctr"/>
          <a:lstStyle>
            <a:lvl1pPr>
              <a:defRPr>
                <a:solidFill>
                  <a:schemeClr val="bg1">
                    <a:lumMod val="50000"/>
                  </a:schemeClr>
                </a:solidFill>
                <a:latin typeface="Oracle Sans" panose="020B0503020204020204" pitchFamily="34" charset="0"/>
                <a:cs typeface="Oracle Sans" panose="020B0503020204020204" pitchFamily="34" charset="0"/>
              </a:defRPr>
            </a:lvl1pPr>
          </a:lstStyle>
          <a:p>
            <a:r>
              <a:rPr lang="en-US" sz="800" dirty="0"/>
              <a:t>Copyright © 2019 Oracle and/or its affiliates.</a:t>
            </a:r>
          </a:p>
        </p:txBody>
      </p:sp>
      <p:sp>
        <p:nvSpPr>
          <p:cNvPr id="10" name="Slide Number Placeholder 3">
            <a:extLst>
              <a:ext uri="{FF2B5EF4-FFF2-40B4-BE49-F238E27FC236}">
                <a16:creationId xmlns:a16="http://schemas.microsoft.com/office/drawing/2014/main" id="{3F601AF2-CB96-FB47-93A1-06A0F51BB9F9}"/>
              </a:ext>
            </a:extLst>
          </p:cNvPr>
          <p:cNvSpPr>
            <a:spLocks noGrp="1"/>
          </p:cNvSpPr>
          <p:nvPr>
            <p:ph type="sldNum" sz="quarter" idx="4"/>
          </p:nvPr>
        </p:nvSpPr>
        <p:spPr>
          <a:xfrm>
            <a:off x="733180" y="6507623"/>
            <a:ext cx="578563" cy="365125"/>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defRPr sz="800">
                <a:solidFill>
                  <a:schemeClr val="tx1">
                    <a:tint val="75000"/>
                  </a:schemeClr>
                </a:solidFill>
                <a:latin typeface="Oracle Sans" panose="020B0503020204020204" pitchFamily="34" charset="0"/>
                <a:cs typeface="Oracle Sans" panose="020B0503020204020204" pitchFamily="34" charset="0"/>
              </a:defRPr>
            </a:lvl1pPr>
          </a:lstStyle>
          <a:p>
            <a:fld id="{D440507A-669E-A943-A4A7-E531D638091A}" type="slidenum">
              <a:rPr lang="en-US" smtClean="0">
                <a:solidFill>
                  <a:srgbClr val="4E3629">
                    <a:tint val="75000"/>
                  </a:srgbClr>
                </a:solidFill>
              </a:rPr>
              <a:pPr/>
              <a:t>‹#›</a:t>
            </a:fld>
            <a:endParaRPr lang="en-US" dirty="0">
              <a:solidFill>
                <a:srgbClr val="4E3629">
                  <a:tint val="75000"/>
                </a:srgbClr>
              </a:solidFill>
            </a:endParaRPr>
          </a:p>
        </p:txBody>
      </p:sp>
    </p:spTree>
    <p:extLst>
      <p:ext uri="{BB962C8B-B14F-4D97-AF65-F5344CB8AC3E}">
        <p14:creationId xmlns:p14="http://schemas.microsoft.com/office/powerpoint/2010/main" val="36243907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OOW Agenda">
    <p:spTree>
      <p:nvGrpSpPr>
        <p:cNvPr id="1" name=""/>
        <p:cNvGrpSpPr/>
        <p:nvPr/>
      </p:nvGrpSpPr>
      <p:grpSpPr>
        <a:xfrm>
          <a:off x="0" y="0"/>
          <a:ext cx="0" cy="0"/>
          <a:chOff x="0" y="0"/>
          <a:chExt cx="0" cy="0"/>
        </a:xfrm>
      </p:grpSpPr>
      <p:pic>
        <p:nvPicPr>
          <p:cNvPr id="9" name="Picture 8" descr="A picture containing container, basket&#10;&#10;Description automatically generated">
            <a:extLst>
              <a:ext uri="{FF2B5EF4-FFF2-40B4-BE49-F238E27FC236}">
                <a16:creationId xmlns:a16="http://schemas.microsoft.com/office/drawing/2014/main" id="{854C4F1B-5FB4-8C48-B352-99B254FA249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7098"/>
          <a:stretch/>
        </p:blipFill>
        <p:spPr>
          <a:xfrm>
            <a:off x="7080948" y="212826"/>
            <a:ext cx="5111051" cy="2299468"/>
          </a:xfrm>
          <a:prstGeom prst="rect">
            <a:avLst/>
          </a:prstGeom>
        </p:spPr>
      </p:pic>
      <p:grpSp>
        <p:nvGrpSpPr>
          <p:cNvPr id="4" name="Group 3">
            <a:extLst>
              <a:ext uri="{FF2B5EF4-FFF2-40B4-BE49-F238E27FC236}">
                <a16:creationId xmlns:a16="http://schemas.microsoft.com/office/drawing/2014/main" id="{F7DFBE94-74A2-954E-835D-D3A403750427}"/>
              </a:ext>
            </a:extLst>
          </p:cNvPr>
          <p:cNvGrpSpPr/>
          <p:nvPr userDrawn="1"/>
        </p:nvGrpSpPr>
        <p:grpSpPr>
          <a:xfrm>
            <a:off x="3281742" y="5775496"/>
            <a:ext cx="1233073" cy="299478"/>
            <a:chOff x="10266201" y="4638361"/>
            <a:chExt cx="1233073" cy="299478"/>
          </a:xfrm>
        </p:grpSpPr>
        <p:sp>
          <p:nvSpPr>
            <p:cNvPr id="10" name="Rectangle 9">
              <a:extLst>
                <a:ext uri="{FF2B5EF4-FFF2-40B4-BE49-F238E27FC236}">
                  <a16:creationId xmlns:a16="http://schemas.microsoft.com/office/drawing/2014/main" id="{2BA10860-07D3-1A4B-8B52-69FDEB228A00}"/>
                </a:ext>
              </a:extLst>
            </p:cNvPr>
            <p:cNvSpPr/>
            <p:nvPr userDrawn="1"/>
          </p:nvSpPr>
          <p:spPr>
            <a:xfrm>
              <a:off x="10266201" y="4884559"/>
              <a:ext cx="261122" cy="532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88CE354-4375-7947-A5F2-81A80C5EC1F7}"/>
                </a:ext>
              </a:extLst>
            </p:cNvPr>
            <p:cNvSpPr/>
            <p:nvPr userDrawn="1"/>
          </p:nvSpPr>
          <p:spPr>
            <a:xfrm>
              <a:off x="10855632" y="4638361"/>
              <a:ext cx="643642" cy="573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331646-206C-584A-8040-FBE54C7289E1}"/>
                </a:ext>
              </a:extLst>
            </p:cNvPr>
            <p:cNvSpPr/>
            <p:nvPr userDrawn="1"/>
          </p:nvSpPr>
          <p:spPr>
            <a:xfrm>
              <a:off x="10656361" y="4884559"/>
              <a:ext cx="101516" cy="532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607B599F-269A-4E45-BB4E-31A49D2385EB}"/>
              </a:ext>
            </a:extLst>
          </p:cNvPr>
          <p:cNvSpPr>
            <a:spLocks noGrp="1"/>
          </p:cNvSpPr>
          <p:nvPr>
            <p:ph type="title" hasCustomPrompt="1"/>
          </p:nvPr>
        </p:nvSpPr>
        <p:spPr>
          <a:xfrm>
            <a:off x="768095" y="783026"/>
            <a:ext cx="10669101" cy="844095"/>
          </a:xfrm>
        </p:spPr>
        <p:txBody>
          <a:bodyPr vert="horz" lIns="0" tIns="45720" rIns="0" bIns="45720" rtlCol="0" anchor="b">
            <a:normAutofit/>
          </a:bodyPr>
          <a:lstStyle>
            <a:lvl1pPr>
              <a:defRPr lang="en-US" sz="1600">
                <a:latin typeface="Oracle Sans Extra Bold" panose="020B0803020204020204" pitchFamily="34" charset="0"/>
                <a:ea typeface="+mn-ea"/>
                <a:cs typeface="Oracle Sans Extra Bold" panose="020B0803020204020204" pitchFamily="34" charset="0"/>
              </a:defRPr>
            </a:lvl1pPr>
          </a:lstStyle>
          <a:p>
            <a:pPr marL="0" lvl="0" indent="0">
              <a:spcBef>
                <a:spcPts val="1000"/>
              </a:spcBef>
              <a:buFont typeface="Arial" panose="020B0604020202020204" pitchFamily="34" charset="0"/>
            </a:pPr>
            <a:r>
              <a:rPr lang="en-US" dirty="0"/>
              <a:t>Agenda</a:t>
            </a:r>
          </a:p>
        </p:txBody>
      </p:sp>
      <p:sp>
        <p:nvSpPr>
          <p:cNvPr id="3" name="Text Placeholder 2">
            <a:extLst>
              <a:ext uri="{FF2B5EF4-FFF2-40B4-BE49-F238E27FC236}">
                <a16:creationId xmlns:a16="http://schemas.microsoft.com/office/drawing/2014/main" id="{FD86EFD9-8225-47A7-9DFF-A350F67E94AA}"/>
              </a:ext>
            </a:extLst>
          </p:cNvPr>
          <p:cNvSpPr>
            <a:spLocks noGrp="1"/>
          </p:cNvSpPr>
          <p:nvPr>
            <p:ph type="body" idx="1" hasCustomPrompt="1"/>
          </p:nvPr>
        </p:nvSpPr>
        <p:spPr>
          <a:xfrm>
            <a:off x="768095" y="2288558"/>
            <a:ext cx="5029200" cy="544527"/>
          </a:xfrm>
        </p:spPr>
        <p:txBody>
          <a:bodyPr lIns="0" rIns="0">
            <a:normAutofit/>
          </a:bodyPr>
          <a:lstStyle>
            <a:lvl1pPr marL="0" indent="0">
              <a:lnSpc>
                <a:spcPct val="100000"/>
              </a:lnSpc>
              <a:spcBef>
                <a:spcPts val="0"/>
              </a:spcBef>
              <a:spcAft>
                <a:spcPts val="1200"/>
              </a:spcAft>
              <a:buSzPct val="70000"/>
              <a:buFont typeface="Arial" panose="020B0604020202020204" pitchFamily="34" charset="0"/>
              <a:buNone/>
              <a:tabLst/>
              <a:defRPr sz="3000" b="1" i="0">
                <a:solidFill>
                  <a:schemeClr val="accent2"/>
                </a:solidFill>
                <a:latin typeface="Oracle Sans" panose="020B0503020204020204" pitchFamily="34" charset="0"/>
                <a:ea typeface="Oracle Sans" panose="020B0503020204020204" pitchFamily="34" charset="0"/>
                <a:cs typeface="Oracle Sans" panose="020B05030202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Day</a:t>
            </a:r>
          </a:p>
        </p:txBody>
      </p:sp>
      <p:sp>
        <p:nvSpPr>
          <p:cNvPr id="14" name="Rectangle 13">
            <a:extLst>
              <a:ext uri="{FF2B5EF4-FFF2-40B4-BE49-F238E27FC236}">
                <a16:creationId xmlns:a16="http://schemas.microsoft.com/office/drawing/2014/main" id="{05D2C10D-F209-B443-9F3C-0B55EDFF601F}"/>
              </a:ext>
            </a:extLst>
          </p:cNvPr>
          <p:cNvSpPr/>
          <p:nvPr userDrawn="1"/>
        </p:nvSpPr>
        <p:spPr>
          <a:xfrm>
            <a:off x="761287" y="1975427"/>
            <a:ext cx="310896" cy="365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00AD1749-1C8E-AD41-8D05-F1E78F61C9D5}"/>
              </a:ext>
            </a:extLst>
          </p:cNvPr>
          <p:cNvSpPr>
            <a:spLocks noGrp="1"/>
          </p:cNvSpPr>
          <p:nvPr>
            <p:ph type="body" sz="quarter" idx="10" hasCustomPrompt="1"/>
          </p:nvPr>
        </p:nvSpPr>
        <p:spPr>
          <a:xfrm>
            <a:off x="768095" y="2947988"/>
            <a:ext cx="822960" cy="3239072"/>
          </a:xfrm>
        </p:spPr>
        <p:txBody>
          <a:bodyPr lIns="0" rIns="0">
            <a:normAutofit/>
          </a:bodyPr>
          <a:lstStyle>
            <a:lvl1pPr>
              <a:lnSpc>
                <a:spcPts val="2500"/>
              </a:lnSpc>
              <a:spcBef>
                <a:spcPts val="0"/>
              </a:spcBef>
              <a:spcAft>
                <a:spcPts val="1200"/>
              </a:spcAft>
              <a:defRPr sz="1000" b="1" i="0">
                <a:latin typeface="Oracle Sans" panose="020B0503020204020204" pitchFamily="34" charset="0"/>
                <a:cs typeface="Oracle Sans" panose="020B0503020204020204" pitchFamily="34" charset="0"/>
              </a:defRPr>
            </a:lvl1pPr>
          </a:lstStyle>
          <a:p>
            <a:pPr lvl="0"/>
            <a:r>
              <a:rPr lang="en-US" dirty="0"/>
              <a:t>11:00-12:15</a:t>
            </a:r>
            <a:br>
              <a:rPr lang="en-US" dirty="0"/>
            </a:br>
            <a:endParaRPr lang="en-US" dirty="0"/>
          </a:p>
          <a:p>
            <a:pPr lvl="0"/>
            <a:r>
              <a:rPr lang="en-US" dirty="0"/>
              <a:t>4:45-6:00</a:t>
            </a:r>
            <a:br>
              <a:rPr lang="en-US" dirty="0"/>
            </a:br>
            <a:endParaRPr lang="en-US" dirty="0"/>
          </a:p>
          <a:p>
            <a:pPr lvl="0"/>
            <a:r>
              <a:rPr lang="en-US" dirty="0"/>
              <a:t>5:00-6:30</a:t>
            </a:r>
          </a:p>
        </p:txBody>
      </p:sp>
      <p:sp>
        <p:nvSpPr>
          <p:cNvPr id="18" name="Text Placeholder 17">
            <a:extLst>
              <a:ext uri="{FF2B5EF4-FFF2-40B4-BE49-F238E27FC236}">
                <a16:creationId xmlns:a16="http://schemas.microsoft.com/office/drawing/2014/main" id="{5A23BDF2-4CF1-B242-AF9C-FF0C2725A9C5}"/>
              </a:ext>
            </a:extLst>
          </p:cNvPr>
          <p:cNvSpPr>
            <a:spLocks noGrp="1"/>
          </p:cNvSpPr>
          <p:nvPr>
            <p:ph type="body" sz="quarter" idx="11" hasCustomPrompt="1"/>
          </p:nvPr>
        </p:nvSpPr>
        <p:spPr>
          <a:xfrm>
            <a:off x="1624519" y="2947988"/>
            <a:ext cx="4172776" cy="3239072"/>
          </a:xfrm>
        </p:spPr>
        <p:txBody>
          <a:bodyPr lIns="0" rIns="0">
            <a:noAutofit/>
          </a:bodyPr>
          <a:lstStyle>
            <a:lvl1pPr marL="0" marR="0" indent="0" algn="l" defTabSz="914400" rtl="0" eaLnBrk="1" fontAlgn="auto" latinLnBrk="0" hangingPunct="1">
              <a:lnSpc>
                <a:spcPts val="2500"/>
              </a:lnSpc>
              <a:spcBef>
                <a:spcPts val="0"/>
              </a:spcBef>
              <a:spcAft>
                <a:spcPts val="1200"/>
              </a:spcAft>
              <a:buClrTx/>
              <a:buSzTx/>
              <a:buFont typeface="Arial" panose="020B0604020202020204" pitchFamily="34" charset="0"/>
              <a:buNone/>
              <a:tabLst/>
              <a:defRPr lang="en-US" sz="1800" b="0" i="0" u="none" kern="1200" dirty="0" smtClean="0">
                <a:solidFill>
                  <a:schemeClr val="bg1">
                    <a:lumMod val="85000"/>
                  </a:schemeClr>
                </a:solidFill>
                <a:effectLst/>
                <a:latin typeface="Oracle Sans" panose="020B0503020204020204" pitchFamily="34" charset="0"/>
                <a:ea typeface="+mn-ea"/>
                <a:cs typeface="Oracle Sans" panose="020B0503020204020204" pitchFamily="34" charset="0"/>
              </a:defRPr>
            </a:lvl1pPr>
          </a:lstStyle>
          <a:p>
            <a:r>
              <a:rPr lang="en-US" dirty="0">
                <a:solidFill>
                  <a:srgbClr val="847B76"/>
                </a:solidFill>
                <a:effectLst/>
                <a:latin typeface="Oracle Sans Light" panose="020B0403020204020204" pitchFamily="34" charset="0"/>
              </a:rPr>
              <a:t>Enter Text Here</a:t>
            </a:r>
            <a:br>
              <a:rPr lang="en-US" dirty="0">
                <a:solidFill>
                  <a:srgbClr val="847B76"/>
                </a:solidFill>
                <a:effectLst/>
                <a:latin typeface="Oracle Sans Light" panose="020B0403020204020204" pitchFamily="34" charset="0"/>
              </a:rPr>
            </a:br>
            <a:r>
              <a:rPr lang="en-US" dirty="0" err="1">
                <a:solidFill>
                  <a:srgbClr val="847B76"/>
                </a:solidFill>
                <a:effectLst/>
                <a:latin typeface="Oracle Sans Light" panose="020B0403020204020204" pitchFamily="34" charset="0"/>
              </a:rPr>
              <a:t>Shift+Return</a:t>
            </a:r>
            <a:r>
              <a:rPr lang="en-US" dirty="0">
                <a:solidFill>
                  <a:srgbClr val="847B76"/>
                </a:solidFill>
                <a:effectLst/>
                <a:latin typeface="Oracle Sans Light" panose="020B0403020204020204" pitchFamily="34" charset="0"/>
              </a:rPr>
              <a:t> (Soft Return / Less Spacing)</a:t>
            </a:r>
          </a:p>
          <a:p>
            <a:pPr marL="0" marR="0" lvl="0" indent="0" algn="l" defTabSz="914400" rtl="0" eaLnBrk="1" fontAlgn="auto" latinLnBrk="0" hangingPunct="1">
              <a:lnSpc>
                <a:spcPts val="2200"/>
              </a:lnSpc>
              <a:spcBef>
                <a:spcPts val="0"/>
              </a:spcBef>
              <a:spcAft>
                <a:spcPts val="600"/>
              </a:spcAft>
              <a:buClrTx/>
              <a:buSzTx/>
              <a:buFont typeface="Arial" panose="020B0604020202020204" pitchFamily="34" charset="0"/>
              <a:buNone/>
              <a:tabLst/>
              <a:defRPr/>
            </a:pPr>
            <a:r>
              <a:rPr lang="en-US" dirty="0">
                <a:solidFill>
                  <a:srgbClr val="847B76"/>
                </a:solidFill>
                <a:effectLst/>
                <a:latin typeface="Oracle Sans Light" panose="020B0403020204020204" pitchFamily="34" charset="0"/>
              </a:rPr>
              <a:t>Next Agenda Item</a:t>
            </a:r>
            <a:br>
              <a:rPr lang="en-US" dirty="0">
                <a:solidFill>
                  <a:srgbClr val="847B76"/>
                </a:solidFill>
                <a:effectLst/>
                <a:latin typeface="Oracle Sans Light" panose="020B0403020204020204" pitchFamily="34" charset="0"/>
              </a:rPr>
            </a:br>
            <a:r>
              <a:rPr lang="en-US" dirty="0" err="1">
                <a:solidFill>
                  <a:srgbClr val="847B76"/>
                </a:solidFill>
                <a:effectLst/>
                <a:latin typeface="Oracle Sans Light" panose="020B0403020204020204" pitchFamily="34" charset="0"/>
              </a:rPr>
              <a:t>Shift+Return</a:t>
            </a:r>
            <a:r>
              <a:rPr lang="en-US" dirty="0">
                <a:solidFill>
                  <a:srgbClr val="847B76"/>
                </a:solidFill>
                <a:effectLst/>
                <a:latin typeface="Oracle Sans Light" panose="020B0403020204020204" pitchFamily="34" charset="0"/>
              </a:rPr>
              <a:t> (Soft Return / Less Spacing)</a:t>
            </a:r>
          </a:p>
          <a:p>
            <a:pPr marL="0" marR="0" lvl="0" indent="0" algn="l" defTabSz="914400" rtl="0" eaLnBrk="1" fontAlgn="auto" latinLnBrk="0" hangingPunct="1">
              <a:lnSpc>
                <a:spcPts val="2200"/>
              </a:lnSpc>
              <a:spcBef>
                <a:spcPts val="0"/>
              </a:spcBef>
              <a:spcAft>
                <a:spcPts val="600"/>
              </a:spcAft>
              <a:buClrTx/>
              <a:buSzTx/>
              <a:buFont typeface="Arial" panose="020B0604020202020204" pitchFamily="34" charset="0"/>
              <a:buNone/>
              <a:tabLst/>
              <a:defRPr/>
            </a:pPr>
            <a:r>
              <a:rPr lang="en-US" dirty="0">
                <a:solidFill>
                  <a:srgbClr val="847B76"/>
                </a:solidFill>
                <a:effectLst/>
                <a:latin typeface="Oracle Sans Light" panose="020B0403020204020204" pitchFamily="34" charset="0"/>
              </a:rPr>
              <a:t>Next Agenda Item</a:t>
            </a:r>
            <a:br>
              <a:rPr lang="en-US" dirty="0">
                <a:solidFill>
                  <a:srgbClr val="847B76"/>
                </a:solidFill>
                <a:effectLst/>
                <a:latin typeface="Oracle Sans Light" panose="020B0403020204020204" pitchFamily="34" charset="0"/>
              </a:rPr>
            </a:br>
            <a:r>
              <a:rPr lang="en-US" dirty="0" err="1">
                <a:solidFill>
                  <a:srgbClr val="847B76"/>
                </a:solidFill>
                <a:effectLst/>
                <a:latin typeface="Oracle Sans Light" panose="020B0403020204020204" pitchFamily="34" charset="0"/>
              </a:rPr>
              <a:t>Shift+Return</a:t>
            </a:r>
            <a:r>
              <a:rPr lang="en-US" dirty="0">
                <a:solidFill>
                  <a:srgbClr val="847B76"/>
                </a:solidFill>
                <a:effectLst/>
                <a:latin typeface="Oracle Sans Light" panose="020B0403020204020204" pitchFamily="34" charset="0"/>
              </a:rPr>
              <a:t> (Soft Return / Less Spacing)</a:t>
            </a:r>
          </a:p>
          <a:p>
            <a:endParaRPr lang="en-US" dirty="0">
              <a:solidFill>
                <a:srgbClr val="847B76"/>
              </a:solidFill>
              <a:effectLst/>
              <a:latin typeface="Oracle Sans Light" panose="020B0403020204020204" pitchFamily="34" charset="0"/>
            </a:endParaRPr>
          </a:p>
        </p:txBody>
      </p:sp>
      <p:sp>
        <p:nvSpPr>
          <p:cNvPr id="20" name="Text Placeholder 19">
            <a:extLst>
              <a:ext uri="{FF2B5EF4-FFF2-40B4-BE49-F238E27FC236}">
                <a16:creationId xmlns:a16="http://schemas.microsoft.com/office/drawing/2014/main" id="{9DAC5812-8F05-0440-9062-7A43B2DB6AA6}"/>
              </a:ext>
            </a:extLst>
          </p:cNvPr>
          <p:cNvSpPr>
            <a:spLocks noGrp="1"/>
          </p:cNvSpPr>
          <p:nvPr>
            <p:ph type="body" sz="quarter" idx="12" hasCustomPrompt="1"/>
          </p:nvPr>
        </p:nvSpPr>
        <p:spPr>
          <a:xfrm>
            <a:off x="6088270" y="2289175"/>
            <a:ext cx="5029200" cy="548640"/>
          </a:xfrm>
        </p:spPr>
        <p:txBody>
          <a:bodyPr vert="horz" lIns="0" tIns="45720" rIns="0" bIns="45720" rtlCol="0">
            <a:normAutofit/>
          </a:bodyPr>
          <a:lstStyle>
            <a:lvl1pPr>
              <a:defRPr lang="en-US" sz="3000" b="1" i="0" dirty="0">
                <a:solidFill>
                  <a:schemeClr val="accent2"/>
                </a:solidFill>
                <a:latin typeface="Oracle Sans" panose="020B0503020204020204" pitchFamily="34" charset="0"/>
                <a:ea typeface="Oracle Sans" panose="020B0503020204020204" pitchFamily="34" charset="0"/>
                <a:cs typeface="Oracle Sans" panose="020B0503020204020204" pitchFamily="34" charset="0"/>
              </a:defRPr>
            </a:lvl1pPr>
          </a:lstStyle>
          <a:p>
            <a:pPr lvl="0">
              <a:lnSpc>
                <a:spcPct val="100000"/>
              </a:lnSpc>
              <a:spcBef>
                <a:spcPts val="0"/>
              </a:spcBef>
              <a:spcAft>
                <a:spcPts val="1200"/>
              </a:spcAft>
              <a:buSzPct val="70000"/>
              <a:tabLst/>
            </a:pPr>
            <a:r>
              <a:rPr lang="en-US" dirty="0"/>
              <a:t>Day</a:t>
            </a:r>
          </a:p>
        </p:txBody>
      </p:sp>
      <p:sp>
        <p:nvSpPr>
          <p:cNvPr id="22" name="Text Placeholder 21">
            <a:extLst>
              <a:ext uri="{FF2B5EF4-FFF2-40B4-BE49-F238E27FC236}">
                <a16:creationId xmlns:a16="http://schemas.microsoft.com/office/drawing/2014/main" id="{2B9790FE-CFCA-0344-AFF7-854517B39753}"/>
              </a:ext>
            </a:extLst>
          </p:cNvPr>
          <p:cNvSpPr>
            <a:spLocks noGrp="1"/>
          </p:cNvSpPr>
          <p:nvPr>
            <p:ph type="body" sz="quarter" idx="13" hasCustomPrompt="1"/>
          </p:nvPr>
        </p:nvSpPr>
        <p:spPr>
          <a:xfrm>
            <a:off x="6088270" y="2947988"/>
            <a:ext cx="822960" cy="3236976"/>
          </a:xfrm>
        </p:spPr>
        <p:txBody>
          <a:bodyPr lIns="0" rIns="0">
            <a:normAutofit/>
          </a:bodyPr>
          <a:lstStyle>
            <a:lvl1pPr>
              <a:lnSpc>
                <a:spcPts val="2500"/>
              </a:lnSpc>
              <a:spcBef>
                <a:spcPts val="0"/>
              </a:spcBef>
              <a:spcAft>
                <a:spcPts val="1200"/>
              </a:spcAft>
              <a:defRPr sz="1000" b="1" i="0">
                <a:latin typeface="Oracle Sans" panose="020B0503020204020204" pitchFamily="34" charset="0"/>
                <a:cs typeface="Oracle Sans" panose="020B0503020204020204" pitchFamily="34" charset="0"/>
              </a:defRPr>
            </a:lvl1pPr>
          </a:lstStyle>
          <a:p>
            <a:pPr lvl="0"/>
            <a:r>
              <a:rPr lang="en-US" dirty="0"/>
              <a:t>11:00-12:15</a:t>
            </a:r>
            <a:br>
              <a:rPr lang="en-US" dirty="0"/>
            </a:br>
            <a:endParaRPr lang="en-US" dirty="0"/>
          </a:p>
          <a:p>
            <a:pPr lvl="0"/>
            <a:r>
              <a:rPr lang="en-US" dirty="0"/>
              <a:t>4:45-6:00</a:t>
            </a:r>
            <a:br>
              <a:rPr lang="en-US" dirty="0"/>
            </a:br>
            <a:endParaRPr lang="en-US" dirty="0"/>
          </a:p>
          <a:p>
            <a:pPr lvl="0"/>
            <a:r>
              <a:rPr lang="en-US" dirty="0"/>
              <a:t>5:00-6:30</a:t>
            </a:r>
          </a:p>
        </p:txBody>
      </p:sp>
      <p:sp>
        <p:nvSpPr>
          <p:cNvPr id="24" name="Text Placeholder 23">
            <a:extLst>
              <a:ext uri="{FF2B5EF4-FFF2-40B4-BE49-F238E27FC236}">
                <a16:creationId xmlns:a16="http://schemas.microsoft.com/office/drawing/2014/main" id="{2FF7732B-D608-9647-98B0-CFC063F3113A}"/>
              </a:ext>
            </a:extLst>
          </p:cNvPr>
          <p:cNvSpPr>
            <a:spLocks noGrp="1"/>
          </p:cNvSpPr>
          <p:nvPr>
            <p:ph type="body" sz="quarter" idx="14" hasCustomPrompt="1"/>
          </p:nvPr>
        </p:nvSpPr>
        <p:spPr>
          <a:xfrm>
            <a:off x="6946396" y="2947988"/>
            <a:ext cx="4169663" cy="3236976"/>
          </a:xfrm>
        </p:spPr>
        <p:txBody>
          <a:bodyPr vert="horz" lIns="0" tIns="45720" rIns="0" bIns="45720" rtlCol="0">
            <a:noAutofit/>
          </a:bodyPr>
          <a:lstStyle>
            <a:lvl1pPr marL="0" marR="0" indent="0" algn="l" defTabSz="914400" rtl="0" eaLnBrk="1" fontAlgn="auto" latinLnBrk="0" hangingPunct="1">
              <a:lnSpc>
                <a:spcPts val="2500"/>
              </a:lnSpc>
              <a:spcBef>
                <a:spcPts val="0"/>
              </a:spcBef>
              <a:spcAft>
                <a:spcPts val="1200"/>
              </a:spcAft>
              <a:buClrTx/>
              <a:buSzTx/>
              <a:buFont typeface="Arial" panose="020B0604020202020204" pitchFamily="34" charset="0"/>
              <a:buNone/>
              <a:tabLst/>
              <a:defRPr lang="en-US" sz="1800" u="none">
                <a:solidFill>
                  <a:schemeClr val="bg1">
                    <a:lumMod val="85000"/>
                  </a:schemeClr>
                </a:solidFill>
                <a:effectLst/>
                <a:cs typeface="Oracle Sans" panose="020B0503020204020204" pitchFamily="34" charset="0"/>
              </a:defRPr>
            </a:lvl1pPr>
          </a:lstStyle>
          <a:p>
            <a:r>
              <a:rPr lang="en-US" dirty="0">
                <a:solidFill>
                  <a:srgbClr val="847B76"/>
                </a:solidFill>
                <a:effectLst/>
                <a:latin typeface="Oracle Sans Light" panose="020B0403020204020204" pitchFamily="34" charset="0"/>
              </a:rPr>
              <a:t>Enter Text Here</a:t>
            </a:r>
            <a:br>
              <a:rPr lang="en-US" dirty="0">
                <a:solidFill>
                  <a:srgbClr val="847B76"/>
                </a:solidFill>
                <a:effectLst/>
                <a:latin typeface="Oracle Sans Light" panose="020B0403020204020204" pitchFamily="34" charset="0"/>
              </a:rPr>
            </a:br>
            <a:r>
              <a:rPr lang="en-US" dirty="0" err="1">
                <a:solidFill>
                  <a:srgbClr val="847B76"/>
                </a:solidFill>
                <a:effectLst/>
                <a:latin typeface="Oracle Sans Light" panose="020B0403020204020204" pitchFamily="34" charset="0"/>
              </a:rPr>
              <a:t>Shift+Return</a:t>
            </a:r>
            <a:r>
              <a:rPr lang="en-US" dirty="0">
                <a:solidFill>
                  <a:srgbClr val="847B76"/>
                </a:solidFill>
                <a:effectLst/>
                <a:latin typeface="Oracle Sans Light" panose="020B0403020204020204" pitchFamily="34" charset="0"/>
              </a:rPr>
              <a:t> (Soft Return / Less Spacing)</a:t>
            </a:r>
          </a:p>
          <a:p>
            <a:pPr marL="0" marR="0" lvl="0" indent="0" algn="l" defTabSz="914400" rtl="0" eaLnBrk="1" fontAlgn="auto" latinLnBrk="0" hangingPunct="1">
              <a:lnSpc>
                <a:spcPts val="2200"/>
              </a:lnSpc>
              <a:spcBef>
                <a:spcPts val="0"/>
              </a:spcBef>
              <a:spcAft>
                <a:spcPts val="600"/>
              </a:spcAft>
              <a:buClrTx/>
              <a:buSzTx/>
              <a:buFont typeface="Arial" panose="020B0604020202020204" pitchFamily="34" charset="0"/>
              <a:buNone/>
              <a:tabLst/>
              <a:defRPr/>
            </a:pPr>
            <a:r>
              <a:rPr lang="en-US" dirty="0">
                <a:solidFill>
                  <a:srgbClr val="847B76"/>
                </a:solidFill>
                <a:effectLst/>
                <a:latin typeface="Oracle Sans Light" panose="020B0403020204020204" pitchFamily="34" charset="0"/>
              </a:rPr>
              <a:t>Next Agenda Item</a:t>
            </a:r>
            <a:br>
              <a:rPr lang="en-US" dirty="0">
                <a:solidFill>
                  <a:srgbClr val="847B76"/>
                </a:solidFill>
                <a:effectLst/>
                <a:latin typeface="Oracle Sans Light" panose="020B0403020204020204" pitchFamily="34" charset="0"/>
              </a:rPr>
            </a:br>
            <a:r>
              <a:rPr lang="en-US" dirty="0" err="1">
                <a:solidFill>
                  <a:srgbClr val="847B76"/>
                </a:solidFill>
                <a:effectLst/>
                <a:latin typeface="Oracle Sans Light" panose="020B0403020204020204" pitchFamily="34" charset="0"/>
              </a:rPr>
              <a:t>Shift+Return</a:t>
            </a:r>
            <a:r>
              <a:rPr lang="en-US" dirty="0">
                <a:solidFill>
                  <a:srgbClr val="847B76"/>
                </a:solidFill>
                <a:effectLst/>
                <a:latin typeface="Oracle Sans Light" panose="020B0403020204020204" pitchFamily="34" charset="0"/>
              </a:rPr>
              <a:t> (Soft Return / Less Spacing)</a:t>
            </a:r>
          </a:p>
          <a:p>
            <a:pPr marL="0" marR="0" lvl="0" indent="0" algn="l" defTabSz="914400" rtl="0" eaLnBrk="1" fontAlgn="auto" latinLnBrk="0" hangingPunct="1">
              <a:lnSpc>
                <a:spcPts val="2200"/>
              </a:lnSpc>
              <a:spcBef>
                <a:spcPts val="0"/>
              </a:spcBef>
              <a:spcAft>
                <a:spcPts val="600"/>
              </a:spcAft>
              <a:buClrTx/>
              <a:buSzTx/>
              <a:buFont typeface="Arial" panose="020B0604020202020204" pitchFamily="34" charset="0"/>
              <a:buNone/>
              <a:tabLst/>
              <a:defRPr/>
            </a:pPr>
            <a:r>
              <a:rPr lang="en-US" dirty="0">
                <a:solidFill>
                  <a:srgbClr val="847B76"/>
                </a:solidFill>
                <a:effectLst/>
                <a:latin typeface="Oracle Sans Light" panose="020B0403020204020204" pitchFamily="34" charset="0"/>
              </a:rPr>
              <a:t>Next Agenda Item</a:t>
            </a:r>
            <a:br>
              <a:rPr lang="en-US" dirty="0">
                <a:solidFill>
                  <a:srgbClr val="847B76"/>
                </a:solidFill>
                <a:effectLst/>
                <a:latin typeface="Oracle Sans Light" panose="020B0403020204020204" pitchFamily="34" charset="0"/>
              </a:rPr>
            </a:br>
            <a:r>
              <a:rPr lang="en-US" dirty="0" err="1">
                <a:solidFill>
                  <a:srgbClr val="847B76"/>
                </a:solidFill>
                <a:effectLst/>
                <a:latin typeface="Oracle Sans Light" panose="020B0403020204020204" pitchFamily="34" charset="0"/>
              </a:rPr>
              <a:t>Shift+Return</a:t>
            </a:r>
            <a:r>
              <a:rPr lang="en-US" dirty="0">
                <a:solidFill>
                  <a:srgbClr val="847B76"/>
                </a:solidFill>
                <a:effectLst/>
                <a:latin typeface="Oracle Sans Light" panose="020B0403020204020204" pitchFamily="34" charset="0"/>
              </a:rPr>
              <a:t> (Soft Return / Less Spacing)</a:t>
            </a:r>
          </a:p>
        </p:txBody>
      </p:sp>
      <p:pic>
        <p:nvPicPr>
          <p:cNvPr id="17" name="Picture 16">
            <a:extLst>
              <a:ext uri="{FF2B5EF4-FFF2-40B4-BE49-F238E27FC236}">
                <a16:creationId xmlns:a16="http://schemas.microsoft.com/office/drawing/2014/main" id="{E2FD8FD0-D035-7149-A473-D48765FB7596}"/>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437197" y="6356350"/>
            <a:ext cx="501650" cy="501650"/>
          </a:xfrm>
          <a:prstGeom prst="rect">
            <a:avLst/>
          </a:prstGeom>
        </p:spPr>
      </p:pic>
      <p:sp>
        <p:nvSpPr>
          <p:cNvPr id="21" name="Footer Placeholder 3">
            <a:extLst>
              <a:ext uri="{FF2B5EF4-FFF2-40B4-BE49-F238E27FC236}">
                <a16:creationId xmlns:a16="http://schemas.microsoft.com/office/drawing/2014/main" id="{B99B1A28-83C1-EB4F-A7D2-186CE07005BD}"/>
              </a:ext>
            </a:extLst>
          </p:cNvPr>
          <p:cNvSpPr>
            <a:spLocks noGrp="1"/>
          </p:cNvSpPr>
          <p:nvPr>
            <p:ph type="ftr" sz="quarter" idx="3"/>
          </p:nvPr>
        </p:nvSpPr>
        <p:spPr>
          <a:xfrm>
            <a:off x="1311743" y="6514977"/>
            <a:ext cx="3792589" cy="365125"/>
          </a:xfrm>
          <a:prstGeom prst="rect">
            <a:avLst/>
          </a:prstGeom>
        </p:spPr>
        <p:txBody>
          <a:bodyPr anchor="ctr"/>
          <a:lstStyle>
            <a:lvl1pPr>
              <a:defRPr>
                <a:solidFill>
                  <a:schemeClr val="bg1">
                    <a:lumMod val="50000"/>
                  </a:schemeClr>
                </a:solidFill>
                <a:latin typeface="Oracle Sans" panose="020B0503020204020204" pitchFamily="34" charset="0"/>
                <a:cs typeface="Oracle Sans" panose="020B0503020204020204" pitchFamily="34" charset="0"/>
              </a:defRPr>
            </a:lvl1pPr>
          </a:lstStyle>
          <a:p>
            <a:r>
              <a:rPr lang="en-US" sz="800" dirty="0"/>
              <a:t>Copyright © 2019 Oracle and/or its affiliates.</a:t>
            </a:r>
          </a:p>
        </p:txBody>
      </p:sp>
      <p:sp>
        <p:nvSpPr>
          <p:cNvPr id="23" name="Slide Number Placeholder 3">
            <a:extLst>
              <a:ext uri="{FF2B5EF4-FFF2-40B4-BE49-F238E27FC236}">
                <a16:creationId xmlns:a16="http://schemas.microsoft.com/office/drawing/2014/main" id="{A4B764B2-2D9B-D543-9A69-58101FCE04D3}"/>
              </a:ext>
            </a:extLst>
          </p:cNvPr>
          <p:cNvSpPr>
            <a:spLocks noGrp="1"/>
          </p:cNvSpPr>
          <p:nvPr>
            <p:ph type="sldNum" sz="quarter" idx="4"/>
          </p:nvPr>
        </p:nvSpPr>
        <p:spPr>
          <a:xfrm>
            <a:off x="733180" y="6507623"/>
            <a:ext cx="578563" cy="365125"/>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defRPr sz="800">
                <a:solidFill>
                  <a:schemeClr val="tx1">
                    <a:tint val="75000"/>
                  </a:schemeClr>
                </a:solidFill>
                <a:latin typeface="Oracle Sans" panose="020B0503020204020204" pitchFamily="34" charset="0"/>
                <a:cs typeface="Oracle Sans" panose="020B0503020204020204" pitchFamily="34" charset="0"/>
              </a:defRPr>
            </a:lvl1pPr>
          </a:lstStyle>
          <a:p>
            <a:fld id="{D440507A-669E-A943-A4A7-E531D638091A}" type="slidenum">
              <a:rPr lang="en-US" smtClean="0">
                <a:solidFill>
                  <a:srgbClr val="4E3629">
                    <a:tint val="75000"/>
                  </a:srgbClr>
                </a:solidFill>
              </a:rPr>
              <a:pPr/>
              <a:t>‹#›</a:t>
            </a:fld>
            <a:endParaRPr lang="en-US" dirty="0">
              <a:solidFill>
                <a:srgbClr val="4E3629">
                  <a:tint val="75000"/>
                </a:srgbClr>
              </a:solidFill>
            </a:endParaRPr>
          </a:p>
        </p:txBody>
      </p:sp>
    </p:spTree>
    <p:extLst>
      <p:ext uri="{BB962C8B-B14F-4D97-AF65-F5344CB8AC3E}">
        <p14:creationId xmlns:p14="http://schemas.microsoft.com/office/powerpoint/2010/main" val="1109344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OOW Agenda One Column">
    <p:spTree>
      <p:nvGrpSpPr>
        <p:cNvPr id="1" name=""/>
        <p:cNvGrpSpPr/>
        <p:nvPr/>
      </p:nvGrpSpPr>
      <p:grpSpPr>
        <a:xfrm>
          <a:off x="0" y="0"/>
          <a:ext cx="0" cy="0"/>
          <a:chOff x="0" y="0"/>
          <a:chExt cx="0" cy="0"/>
        </a:xfrm>
      </p:grpSpPr>
      <p:pic>
        <p:nvPicPr>
          <p:cNvPr id="9" name="Picture 8" descr="A picture containing container, basket&#10;&#10;Description automatically generated">
            <a:extLst>
              <a:ext uri="{FF2B5EF4-FFF2-40B4-BE49-F238E27FC236}">
                <a16:creationId xmlns:a16="http://schemas.microsoft.com/office/drawing/2014/main" id="{854C4F1B-5FB4-8C48-B352-99B254FA249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7098"/>
          <a:stretch/>
        </p:blipFill>
        <p:spPr>
          <a:xfrm>
            <a:off x="7080948" y="212826"/>
            <a:ext cx="5111051" cy="2299468"/>
          </a:xfrm>
          <a:prstGeom prst="rect">
            <a:avLst/>
          </a:prstGeom>
        </p:spPr>
      </p:pic>
      <p:grpSp>
        <p:nvGrpSpPr>
          <p:cNvPr id="4" name="Group 3">
            <a:extLst>
              <a:ext uri="{FF2B5EF4-FFF2-40B4-BE49-F238E27FC236}">
                <a16:creationId xmlns:a16="http://schemas.microsoft.com/office/drawing/2014/main" id="{F7DFBE94-74A2-954E-835D-D3A403750427}"/>
              </a:ext>
            </a:extLst>
          </p:cNvPr>
          <p:cNvGrpSpPr/>
          <p:nvPr userDrawn="1"/>
        </p:nvGrpSpPr>
        <p:grpSpPr>
          <a:xfrm>
            <a:off x="3281742" y="5775496"/>
            <a:ext cx="1233073" cy="299478"/>
            <a:chOff x="10266201" y="4638361"/>
            <a:chExt cx="1233073" cy="299478"/>
          </a:xfrm>
        </p:grpSpPr>
        <p:sp>
          <p:nvSpPr>
            <p:cNvPr id="10" name="Rectangle 9">
              <a:extLst>
                <a:ext uri="{FF2B5EF4-FFF2-40B4-BE49-F238E27FC236}">
                  <a16:creationId xmlns:a16="http://schemas.microsoft.com/office/drawing/2014/main" id="{2BA10860-07D3-1A4B-8B52-69FDEB228A00}"/>
                </a:ext>
              </a:extLst>
            </p:cNvPr>
            <p:cNvSpPr/>
            <p:nvPr userDrawn="1"/>
          </p:nvSpPr>
          <p:spPr>
            <a:xfrm>
              <a:off x="10266201" y="4884559"/>
              <a:ext cx="261122" cy="532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88CE354-4375-7947-A5F2-81A80C5EC1F7}"/>
                </a:ext>
              </a:extLst>
            </p:cNvPr>
            <p:cNvSpPr/>
            <p:nvPr userDrawn="1"/>
          </p:nvSpPr>
          <p:spPr>
            <a:xfrm>
              <a:off x="10855632" y="4638361"/>
              <a:ext cx="643642" cy="573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331646-206C-584A-8040-FBE54C7289E1}"/>
                </a:ext>
              </a:extLst>
            </p:cNvPr>
            <p:cNvSpPr/>
            <p:nvPr userDrawn="1"/>
          </p:nvSpPr>
          <p:spPr>
            <a:xfrm>
              <a:off x="10656361" y="4884559"/>
              <a:ext cx="101516" cy="532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607B599F-269A-4E45-BB4E-31A49D2385EB}"/>
              </a:ext>
            </a:extLst>
          </p:cNvPr>
          <p:cNvSpPr>
            <a:spLocks noGrp="1"/>
          </p:cNvSpPr>
          <p:nvPr>
            <p:ph type="title" hasCustomPrompt="1"/>
          </p:nvPr>
        </p:nvSpPr>
        <p:spPr>
          <a:xfrm>
            <a:off x="768095" y="783026"/>
            <a:ext cx="10669101" cy="844095"/>
          </a:xfrm>
        </p:spPr>
        <p:txBody>
          <a:bodyPr vert="horz" lIns="0" tIns="45720" rIns="0" bIns="45720" rtlCol="0" anchor="b">
            <a:normAutofit/>
          </a:bodyPr>
          <a:lstStyle>
            <a:lvl1pPr>
              <a:defRPr lang="en-US" sz="3000">
                <a:solidFill>
                  <a:schemeClr val="accent2"/>
                </a:solidFill>
                <a:latin typeface="Oracle Sans Extra Bold" panose="020B0803020204020204" pitchFamily="34" charset="0"/>
                <a:ea typeface="+mn-ea"/>
                <a:cs typeface="Oracle Sans Extra Bold" panose="020B0803020204020204" pitchFamily="34" charset="0"/>
              </a:defRPr>
            </a:lvl1pPr>
          </a:lstStyle>
          <a:p>
            <a:pPr marL="0" lvl="0" indent="0">
              <a:spcBef>
                <a:spcPts val="1000"/>
              </a:spcBef>
              <a:buFont typeface="Arial" panose="020B0604020202020204" pitchFamily="34" charset="0"/>
            </a:pPr>
            <a:r>
              <a:rPr lang="en-US" dirty="0"/>
              <a:t>Agenda</a:t>
            </a:r>
          </a:p>
        </p:txBody>
      </p:sp>
      <p:sp>
        <p:nvSpPr>
          <p:cNvPr id="14" name="Rectangle 13">
            <a:extLst>
              <a:ext uri="{FF2B5EF4-FFF2-40B4-BE49-F238E27FC236}">
                <a16:creationId xmlns:a16="http://schemas.microsoft.com/office/drawing/2014/main" id="{05D2C10D-F209-B443-9F3C-0B55EDFF601F}"/>
              </a:ext>
            </a:extLst>
          </p:cNvPr>
          <p:cNvSpPr/>
          <p:nvPr userDrawn="1"/>
        </p:nvSpPr>
        <p:spPr>
          <a:xfrm>
            <a:off x="761287" y="1975427"/>
            <a:ext cx="310896" cy="365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00AD1749-1C8E-AD41-8D05-F1E78F61C9D5}"/>
              </a:ext>
            </a:extLst>
          </p:cNvPr>
          <p:cNvSpPr>
            <a:spLocks noGrp="1"/>
          </p:cNvSpPr>
          <p:nvPr>
            <p:ph type="body" sz="quarter" idx="10" hasCustomPrompt="1"/>
          </p:nvPr>
        </p:nvSpPr>
        <p:spPr>
          <a:xfrm>
            <a:off x="768095" y="2339090"/>
            <a:ext cx="822960" cy="3682603"/>
          </a:xfrm>
        </p:spPr>
        <p:txBody>
          <a:bodyPr lIns="0" rIns="0">
            <a:normAutofit/>
          </a:bodyPr>
          <a:lstStyle>
            <a:lvl1pPr>
              <a:lnSpc>
                <a:spcPts val="2500"/>
              </a:lnSpc>
              <a:spcBef>
                <a:spcPts val="0"/>
              </a:spcBef>
              <a:spcAft>
                <a:spcPts val="1200"/>
              </a:spcAft>
              <a:defRPr sz="1000" b="1" i="0">
                <a:latin typeface="Oracle Sans" panose="020B0503020204020204" pitchFamily="34" charset="0"/>
                <a:cs typeface="Oracle Sans" panose="020B0503020204020204" pitchFamily="34" charset="0"/>
              </a:defRPr>
            </a:lvl1pPr>
          </a:lstStyle>
          <a:p>
            <a:pPr lvl="0"/>
            <a:r>
              <a:rPr lang="en-US" dirty="0"/>
              <a:t>11:00-12:15</a:t>
            </a:r>
            <a:br>
              <a:rPr lang="en-US" dirty="0"/>
            </a:br>
            <a:endParaRPr lang="en-US" dirty="0"/>
          </a:p>
          <a:p>
            <a:pPr lvl="0"/>
            <a:r>
              <a:rPr lang="en-US" dirty="0"/>
              <a:t>4:45-6:00</a:t>
            </a:r>
            <a:br>
              <a:rPr lang="en-US" dirty="0"/>
            </a:br>
            <a:endParaRPr lang="en-US" dirty="0"/>
          </a:p>
          <a:p>
            <a:pPr lvl="0"/>
            <a:r>
              <a:rPr lang="en-US" dirty="0"/>
              <a:t>5:00-6:30</a:t>
            </a:r>
          </a:p>
        </p:txBody>
      </p:sp>
      <p:sp>
        <p:nvSpPr>
          <p:cNvPr id="18" name="Text Placeholder 17">
            <a:extLst>
              <a:ext uri="{FF2B5EF4-FFF2-40B4-BE49-F238E27FC236}">
                <a16:creationId xmlns:a16="http://schemas.microsoft.com/office/drawing/2014/main" id="{5A23BDF2-4CF1-B242-AF9C-FF0C2725A9C5}"/>
              </a:ext>
            </a:extLst>
          </p:cNvPr>
          <p:cNvSpPr>
            <a:spLocks noGrp="1"/>
          </p:cNvSpPr>
          <p:nvPr>
            <p:ph type="body" sz="quarter" idx="11" hasCustomPrompt="1"/>
          </p:nvPr>
        </p:nvSpPr>
        <p:spPr>
          <a:xfrm>
            <a:off x="1624519" y="2339091"/>
            <a:ext cx="9799386" cy="3682602"/>
          </a:xfrm>
        </p:spPr>
        <p:txBody>
          <a:bodyPr lIns="0" rIns="0">
            <a:noAutofit/>
          </a:bodyPr>
          <a:lstStyle>
            <a:lvl1pPr marL="0" marR="0" indent="0" algn="l" defTabSz="914400" rtl="0" eaLnBrk="1" fontAlgn="auto" latinLnBrk="0" hangingPunct="1">
              <a:lnSpc>
                <a:spcPts val="2500"/>
              </a:lnSpc>
              <a:spcBef>
                <a:spcPts val="0"/>
              </a:spcBef>
              <a:spcAft>
                <a:spcPts val="1200"/>
              </a:spcAft>
              <a:buClrTx/>
              <a:buSzTx/>
              <a:buFont typeface="Arial" panose="020B0604020202020204" pitchFamily="34" charset="0"/>
              <a:buNone/>
              <a:tabLst/>
              <a:defRPr lang="en-US" sz="1800" b="0" i="0" u="none" kern="1200" dirty="0" smtClean="0">
                <a:solidFill>
                  <a:schemeClr val="bg1">
                    <a:lumMod val="85000"/>
                  </a:schemeClr>
                </a:solidFill>
                <a:effectLst/>
                <a:latin typeface="Oracle Sans" panose="020B0503020204020204" pitchFamily="34" charset="0"/>
                <a:ea typeface="+mn-ea"/>
                <a:cs typeface="Oracle Sans" panose="020B0503020204020204" pitchFamily="34" charset="0"/>
              </a:defRPr>
            </a:lvl1pPr>
          </a:lstStyle>
          <a:p>
            <a:r>
              <a:rPr lang="en-US" dirty="0">
                <a:solidFill>
                  <a:srgbClr val="847B76"/>
                </a:solidFill>
                <a:effectLst/>
                <a:latin typeface="Oracle Sans Light" panose="020B0403020204020204" pitchFamily="34" charset="0"/>
              </a:rPr>
              <a:t>Enter Text Here</a:t>
            </a:r>
            <a:br>
              <a:rPr lang="en-US" dirty="0">
                <a:solidFill>
                  <a:srgbClr val="847B76"/>
                </a:solidFill>
                <a:effectLst/>
                <a:latin typeface="Oracle Sans Light" panose="020B0403020204020204" pitchFamily="34" charset="0"/>
              </a:rPr>
            </a:br>
            <a:r>
              <a:rPr lang="en-US" dirty="0" err="1">
                <a:solidFill>
                  <a:srgbClr val="847B76"/>
                </a:solidFill>
                <a:effectLst/>
                <a:latin typeface="Oracle Sans Light" panose="020B0403020204020204" pitchFamily="34" charset="0"/>
              </a:rPr>
              <a:t>Shift+Return</a:t>
            </a:r>
            <a:r>
              <a:rPr lang="en-US" dirty="0">
                <a:solidFill>
                  <a:srgbClr val="847B76"/>
                </a:solidFill>
                <a:effectLst/>
                <a:latin typeface="Oracle Sans Light" panose="020B0403020204020204" pitchFamily="34" charset="0"/>
              </a:rPr>
              <a:t> (Soft Return / Less Spacing)</a:t>
            </a:r>
          </a:p>
          <a:p>
            <a:pPr marL="0" marR="0" lvl="0" indent="0" algn="l" defTabSz="914400" rtl="0" eaLnBrk="1" fontAlgn="auto" latinLnBrk="0" hangingPunct="1">
              <a:lnSpc>
                <a:spcPts val="2200"/>
              </a:lnSpc>
              <a:spcBef>
                <a:spcPts val="0"/>
              </a:spcBef>
              <a:spcAft>
                <a:spcPts val="600"/>
              </a:spcAft>
              <a:buClrTx/>
              <a:buSzTx/>
              <a:buFont typeface="Arial" panose="020B0604020202020204" pitchFamily="34" charset="0"/>
              <a:buNone/>
              <a:tabLst/>
              <a:defRPr/>
            </a:pPr>
            <a:r>
              <a:rPr lang="en-US" dirty="0">
                <a:solidFill>
                  <a:srgbClr val="847B76"/>
                </a:solidFill>
                <a:effectLst/>
                <a:latin typeface="Oracle Sans Light" panose="020B0403020204020204" pitchFamily="34" charset="0"/>
              </a:rPr>
              <a:t>Next Agenda Item</a:t>
            </a:r>
            <a:br>
              <a:rPr lang="en-US" dirty="0">
                <a:solidFill>
                  <a:srgbClr val="847B76"/>
                </a:solidFill>
                <a:effectLst/>
                <a:latin typeface="Oracle Sans Light" panose="020B0403020204020204" pitchFamily="34" charset="0"/>
              </a:rPr>
            </a:br>
            <a:r>
              <a:rPr lang="en-US" dirty="0" err="1">
                <a:solidFill>
                  <a:srgbClr val="847B76"/>
                </a:solidFill>
                <a:effectLst/>
                <a:latin typeface="Oracle Sans Light" panose="020B0403020204020204" pitchFamily="34" charset="0"/>
              </a:rPr>
              <a:t>Shift+Return</a:t>
            </a:r>
            <a:r>
              <a:rPr lang="en-US" dirty="0">
                <a:solidFill>
                  <a:srgbClr val="847B76"/>
                </a:solidFill>
                <a:effectLst/>
                <a:latin typeface="Oracle Sans Light" panose="020B0403020204020204" pitchFamily="34" charset="0"/>
              </a:rPr>
              <a:t> (Soft Return / Less Spacing)</a:t>
            </a:r>
          </a:p>
          <a:p>
            <a:pPr marL="0" marR="0" lvl="0" indent="0" algn="l" defTabSz="914400" rtl="0" eaLnBrk="1" fontAlgn="auto" latinLnBrk="0" hangingPunct="1">
              <a:lnSpc>
                <a:spcPts val="2200"/>
              </a:lnSpc>
              <a:spcBef>
                <a:spcPts val="0"/>
              </a:spcBef>
              <a:spcAft>
                <a:spcPts val="600"/>
              </a:spcAft>
              <a:buClrTx/>
              <a:buSzTx/>
              <a:buFont typeface="Arial" panose="020B0604020202020204" pitchFamily="34" charset="0"/>
              <a:buNone/>
              <a:tabLst/>
              <a:defRPr/>
            </a:pPr>
            <a:r>
              <a:rPr lang="en-US" dirty="0">
                <a:solidFill>
                  <a:srgbClr val="847B76"/>
                </a:solidFill>
                <a:effectLst/>
                <a:latin typeface="Oracle Sans Light" panose="020B0403020204020204" pitchFamily="34" charset="0"/>
              </a:rPr>
              <a:t>Next Agenda Item</a:t>
            </a:r>
            <a:br>
              <a:rPr lang="en-US" dirty="0">
                <a:solidFill>
                  <a:srgbClr val="847B76"/>
                </a:solidFill>
                <a:effectLst/>
                <a:latin typeface="Oracle Sans Light" panose="020B0403020204020204" pitchFamily="34" charset="0"/>
              </a:rPr>
            </a:br>
            <a:r>
              <a:rPr lang="en-US" dirty="0" err="1">
                <a:solidFill>
                  <a:srgbClr val="847B76"/>
                </a:solidFill>
                <a:effectLst/>
                <a:latin typeface="Oracle Sans Light" panose="020B0403020204020204" pitchFamily="34" charset="0"/>
              </a:rPr>
              <a:t>Shift+Return</a:t>
            </a:r>
            <a:r>
              <a:rPr lang="en-US" dirty="0">
                <a:solidFill>
                  <a:srgbClr val="847B76"/>
                </a:solidFill>
                <a:effectLst/>
                <a:latin typeface="Oracle Sans Light" panose="020B0403020204020204" pitchFamily="34" charset="0"/>
              </a:rPr>
              <a:t> (Soft Return / Less Spacing)</a:t>
            </a:r>
          </a:p>
          <a:p>
            <a:endParaRPr lang="en-US" dirty="0">
              <a:solidFill>
                <a:srgbClr val="847B76"/>
              </a:solidFill>
              <a:effectLst/>
              <a:latin typeface="Oracle Sans Light" panose="020B0403020204020204" pitchFamily="34" charset="0"/>
            </a:endParaRPr>
          </a:p>
        </p:txBody>
      </p:sp>
      <p:pic>
        <p:nvPicPr>
          <p:cNvPr id="17" name="Picture 16">
            <a:extLst>
              <a:ext uri="{FF2B5EF4-FFF2-40B4-BE49-F238E27FC236}">
                <a16:creationId xmlns:a16="http://schemas.microsoft.com/office/drawing/2014/main" id="{E2FD8FD0-D035-7149-A473-D48765FB7596}"/>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437197" y="6356350"/>
            <a:ext cx="501650" cy="501650"/>
          </a:xfrm>
          <a:prstGeom prst="rect">
            <a:avLst/>
          </a:prstGeom>
        </p:spPr>
      </p:pic>
      <p:sp>
        <p:nvSpPr>
          <p:cNvPr id="15" name="Footer Placeholder 3">
            <a:extLst>
              <a:ext uri="{FF2B5EF4-FFF2-40B4-BE49-F238E27FC236}">
                <a16:creationId xmlns:a16="http://schemas.microsoft.com/office/drawing/2014/main" id="{2CEB16F1-B604-324D-9D9C-72431FBE4AC8}"/>
              </a:ext>
            </a:extLst>
          </p:cNvPr>
          <p:cNvSpPr>
            <a:spLocks noGrp="1"/>
          </p:cNvSpPr>
          <p:nvPr>
            <p:ph type="ftr" sz="quarter" idx="3"/>
          </p:nvPr>
        </p:nvSpPr>
        <p:spPr>
          <a:xfrm>
            <a:off x="1311743" y="6514977"/>
            <a:ext cx="3792589" cy="365125"/>
          </a:xfrm>
          <a:prstGeom prst="rect">
            <a:avLst/>
          </a:prstGeom>
        </p:spPr>
        <p:txBody>
          <a:bodyPr anchor="ctr"/>
          <a:lstStyle>
            <a:lvl1pPr>
              <a:defRPr>
                <a:solidFill>
                  <a:schemeClr val="bg1">
                    <a:lumMod val="50000"/>
                  </a:schemeClr>
                </a:solidFill>
                <a:latin typeface="Oracle Sans" panose="020B0503020204020204" pitchFamily="34" charset="0"/>
                <a:cs typeface="Oracle Sans" panose="020B0503020204020204" pitchFamily="34" charset="0"/>
              </a:defRPr>
            </a:lvl1pPr>
          </a:lstStyle>
          <a:p>
            <a:r>
              <a:rPr lang="en-US" sz="800" dirty="0"/>
              <a:t>Copyright © 2019 Oracle and/or its affiliates.</a:t>
            </a:r>
          </a:p>
        </p:txBody>
      </p:sp>
      <p:sp>
        <p:nvSpPr>
          <p:cNvPr id="19" name="Slide Number Placeholder 3">
            <a:extLst>
              <a:ext uri="{FF2B5EF4-FFF2-40B4-BE49-F238E27FC236}">
                <a16:creationId xmlns:a16="http://schemas.microsoft.com/office/drawing/2014/main" id="{43497273-C70D-104B-968E-9BF4249CDBC9}"/>
              </a:ext>
            </a:extLst>
          </p:cNvPr>
          <p:cNvSpPr>
            <a:spLocks noGrp="1"/>
          </p:cNvSpPr>
          <p:nvPr>
            <p:ph type="sldNum" sz="quarter" idx="4"/>
          </p:nvPr>
        </p:nvSpPr>
        <p:spPr>
          <a:xfrm>
            <a:off x="733180" y="6507623"/>
            <a:ext cx="578563" cy="365125"/>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defRPr sz="800">
                <a:solidFill>
                  <a:schemeClr val="tx1">
                    <a:tint val="75000"/>
                  </a:schemeClr>
                </a:solidFill>
                <a:latin typeface="Oracle Sans" panose="020B0503020204020204" pitchFamily="34" charset="0"/>
                <a:cs typeface="Oracle Sans" panose="020B0503020204020204" pitchFamily="34" charset="0"/>
              </a:defRPr>
            </a:lvl1pPr>
          </a:lstStyle>
          <a:p>
            <a:fld id="{D440507A-669E-A943-A4A7-E531D638091A}" type="slidenum">
              <a:rPr lang="en-US" smtClean="0">
                <a:solidFill>
                  <a:srgbClr val="4E3629">
                    <a:tint val="75000"/>
                  </a:srgbClr>
                </a:solidFill>
              </a:rPr>
              <a:pPr/>
              <a:t>‹#›</a:t>
            </a:fld>
            <a:endParaRPr lang="en-US" dirty="0">
              <a:solidFill>
                <a:srgbClr val="4E3629">
                  <a:tint val="75000"/>
                </a:srgbClr>
              </a:solidFill>
            </a:endParaRPr>
          </a:p>
        </p:txBody>
      </p:sp>
    </p:spTree>
    <p:extLst>
      <p:ext uri="{BB962C8B-B14F-4D97-AF65-F5344CB8AC3E}">
        <p14:creationId xmlns:p14="http://schemas.microsoft.com/office/powerpoint/2010/main" val="4204268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95817-C269-41DC-98C3-383216D99B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A67554-86D0-436B-A607-1B04B40495BA}"/>
              </a:ext>
            </a:extLst>
          </p:cNvPr>
          <p:cNvSpPr>
            <a:spLocks noGrp="1"/>
          </p:cNvSpPr>
          <p:nvPr>
            <p:ph idx="1"/>
          </p:nvPr>
        </p:nvSpPr>
        <p:spPr/>
        <p:txBody>
          <a:bodyPr/>
          <a:lstStyle>
            <a:lvl1pPr marL="230188" indent="-230188">
              <a:buClr>
                <a:schemeClr val="accent1"/>
              </a:buClr>
              <a:buSzPct val="70000"/>
              <a:buFont typeface="Arial" panose="020B0604020202020204" pitchFamily="34" charset="0"/>
              <a:buChar char="•"/>
              <a:tabLst/>
              <a:defRPr/>
            </a:lvl1pPr>
            <a:lvl2pPr marL="690563" indent="-233363">
              <a:buClr>
                <a:schemeClr val="accent1"/>
              </a:buClr>
              <a:buSzPct val="70000"/>
              <a:buFont typeface="Arial" panose="020B0604020202020204" pitchFamily="34" charset="0"/>
              <a:buChar char="•"/>
              <a:tabLst/>
              <a:defRPr/>
            </a:lvl2pPr>
            <a:lvl3pPr marL="1150938" indent="-236538">
              <a:buClr>
                <a:schemeClr val="accent1"/>
              </a:buClr>
              <a:buSzPct val="70000"/>
              <a:buFont typeface="Arial" panose="020B0604020202020204" pitchFamily="34" charset="0"/>
              <a:buChar char="•"/>
              <a:tabLst/>
              <a:defRPr/>
            </a:lvl3pPr>
            <a:lvl4pPr marL="1603375" indent="-231775">
              <a:buClr>
                <a:schemeClr val="accent1"/>
              </a:buClr>
              <a:buSzPct val="70000"/>
              <a:buFont typeface="Arial" panose="020B0604020202020204" pitchFamily="34" charset="0"/>
              <a:buChar char="•"/>
              <a:tabLst/>
              <a:defRPr/>
            </a:lvl4pPr>
            <a:lvl5pPr marL="2063750" indent="-234950">
              <a:buClr>
                <a:schemeClr val="accent1"/>
              </a:buClr>
              <a:buSzPct val="70000"/>
              <a:buFont typeface="Arial" panose="020B0604020202020204" pitchFamily="34" charset="0"/>
              <a:buChar char="•"/>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3">
            <a:extLst>
              <a:ext uri="{FF2B5EF4-FFF2-40B4-BE49-F238E27FC236}">
                <a16:creationId xmlns:a16="http://schemas.microsoft.com/office/drawing/2014/main" id="{99F69C3E-DA06-EC43-BB09-C5077055EB4C}"/>
              </a:ext>
            </a:extLst>
          </p:cNvPr>
          <p:cNvSpPr>
            <a:spLocks noGrp="1"/>
          </p:cNvSpPr>
          <p:nvPr>
            <p:ph type="ftr" sz="quarter" idx="3"/>
          </p:nvPr>
        </p:nvSpPr>
        <p:spPr>
          <a:xfrm>
            <a:off x="1311743" y="6514977"/>
            <a:ext cx="3792589" cy="365125"/>
          </a:xfrm>
          <a:prstGeom prst="rect">
            <a:avLst/>
          </a:prstGeom>
        </p:spPr>
        <p:txBody>
          <a:bodyPr anchor="ctr"/>
          <a:lstStyle>
            <a:lvl1pPr>
              <a:defRPr>
                <a:solidFill>
                  <a:schemeClr val="bg1">
                    <a:lumMod val="50000"/>
                  </a:schemeClr>
                </a:solidFill>
                <a:latin typeface="Oracle Sans" panose="020B0503020204020204" pitchFamily="34" charset="0"/>
                <a:cs typeface="Oracle Sans" panose="020B0503020204020204" pitchFamily="34" charset="0"/>
              </a:defRPr>
            </a:lvl1pPr>
          </a:lstStyle>
          <a:p>
            <a:r>
              <a:rPr lang="en-US" sz="800" dirty="0"/>
              <a:t>Copyright © 2019 Oracle and/or its affiliates.</a:t>
            </a:r>
          </a:p>
        </p:txBody>
      </p:sp>
      <p:sp>
        <p:nvSpPr>
          <p:cNvPr id="8" name="Slide Number Placeholder 3">
            <a:extLst>
              <a:ext uri="{FF2B5EF4-FFF2-40B4-BE49-F238E27FC236}">
                <a16:creationId xmlns:a16="http://schemas.microsoft.com/office/drawing/2014/main" id="{20DCD1F9-A107-EE49-BC47-26050D6BE5ED}"/>
              </a:ext>
            </a:extLst>
          </p:cNvPr>
          <p:cNvSpPr>
            <a:spLocks noGrp="1"/>
          </p:cNvSpPr>
          <p:nvPr>
            <p:ph type="sldNum" sz="quarter" idx="4"/>
          </p:nvPr>
        </p:nvSpPr>
        <p:spPr>
          <a:xfrm>
            <a:off x="733180" y="6507623"/>
            <a:ext cx="578563" cy="365125"/>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defRPr sz="800">
                <a:solidFill>
                  <a:schemeClr val="tx1">
                    <a:tint val="75000"/>
                  </a:schemeClr>
                </a:solidFill>
                <a:latin typeface="Oracle Sans" panose="020B0503020204020204" pitchFamily="34" charset="0"/>
                <a:cs typeface="Oracle Sans" panose="020B0503020204020204" pitchFamily="34" charset="0"/>
              </a:defRPr>
            </a:lvl1pPr>
          </a:lstStyle>
          <a:p>
            <a:fld id="{D440507A-669E-A943-A4A7-E531D638091A}" type="slidenum">
              <a:rPr lang="en-US" smtClean="0">
                <a:solidFill>
                  <a:srgbClr val="4E3629">
                    <a:tint val="75000"/>
                  </a:srgbClr>
                </a:solidFill>
              </a:rPr>
              <a:pPr/>
              <a:t>‹#›</a:t>
            </a:fld>
            <a:endParaRPr lang="en-US" dirty="0">
              <a:solidFill>
                <a:srgbClr val="4E3629">
                  <a:tint val="75000"/>
                </a:srgbClr>
              </a:solidFill>
            </a:endParaRPr>
          </a:p>
        </p:txBody>
      </p:sp>
    </p:spTree>
    <p:extLst>
      <p:ext uri="{BB962C8B-B14F-4D97-AF65-F5344CB8AC3E}">
        <p14:creationId xmlns:p14="http://schemas.microsoft.com/office/powerpoint/2010/main" val="18606169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secHead" preserve="1">
  <p:cSld name="OOW Section Divider 1">
    <p:spTree>
      <p:nvGrpSpPr>
        <p:cNvPr id="1" name=""/>
        <p:cNvGrpSpPr/>
        <p:nvPr/>
      </p:nvGrpSpPr>
      <p:grpSpPr>
        <a:xfrm>
          <a:off x="0" y="0"/>
          <a:ext cx="0" cy="0"/>
          <a:chOff x="0" y="0"/>
          <a:chExt cx="0" cy="0"/>
        </a:xfrm>
      </p:grpSpPr>
      <p:pic>
        <p:nvPicPr>
          <p:cNvPr id="12" name="Picture 11" descr="A picture containing container, basket&#10;&#10;Description automatically generated">
            <a:extLst>
              <a:ext uri="{FF2B5EF4-FFF2-40B4-BE49-F238E27FC236}">
                <a16:creationId xmlns:a16="http://schemas.microsoft.com/office/drawing/2014/main" id="{C0780927-9945-EF47-8AE5-C4DBCA3023A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1133"/>
          <a:stretch/>
        </p:blipFill>
        <p:spPr>
          <a:xfrm flipH="1">
            <a:off x="7263302" y="224473"/>
            <a:ext cx="4928697" cy="2612033"/>
          </a:xfrm>
          <a:prstGeom prst="rect">
            <a:avLst/>
          </a:prstGeom>
        </p:spPr>
      </p:pic>
      <p:pic>
        <p:nvPicPr>
          <p:cNvPr id="13" name="Picture 12" descr="A picture containing music, black&#10;&#10;Description automatically generated">
            <a:extLst>
              <a:ext uri="{FF2B5EF4-FFF2-40B4-BE49-F238E27FC236}">
                <a16:creationId xmlns:a16="http://schemas.microsoft.com/office/drawing/2014/main" id="{0D44442F-9369-9B4E-B2F5-C37AD54E148E}"/>
              </a:ext>
            </a:extLst>
          </p:cNvPr>
          <p:cNvPicPr>
            <a:picLocks noChangeAspect="1"/>
          </p:cNvPicPr>
          <p:nvPr userDrawn="1"/>
        </p:nvPicPr>
        <p:blipFill>
          <a:blip r:embed="rId3" cstate="print">
            <a:alphaModFix amt="40000"/>
            <a:extLst>
              <a:ext uri="{28A0092B-C50C-407E-A947-70E740481C1C}">
                <a14:useLocalDpi xmlns:a14="http://schemas.microsoft.com/office/drawing/2010/main"/>
              </a:ext>
            </a:extLst>
          </a:blip>
          <a:stretch>
            <a:fillRect/>
          </a:stretch>
        </p:blipFill>
        <p:spPr>
          <a:xfrm>
            <a:off x="-620045" y="5667593"/>
            <a:ext cx="4427104" cy="1649788"/>
          </a:xfrm>
          <a:prstGeom prst="rect">
            <a:avLst/>
          </a:prstGeom>
        </p:spPr>
      </p:pic>
      <p:sp>
        <p:nvSpPr>
          <p:cNvPr id="2" name="Title 1">
            <a:extLst>
              <a:ext uri="{FF2B5EF4-FFF2-40B4-BE49-F238E27FC236}">
                <a16:creationId xmlns:a16="http://schemas.microsoft.com/office/drawing/2014/main" id="{607B599F-269A-4E45-BB4E-31A49D2385EB}"/>
              </a:ext>
            </a:extLst>
          </p:cNvPr>
          <p:cNvSpPr>
            <a:spLocks noGrp="1"/>
          </p:cNvSpPr>
          <p:nvPr>
            <p:ph type="title" hasCustomPrompt="1"/>
          </p:nvPr>
        </p:nvSpPr>
        <p:spPr>
          <a:xfrm>
            <a:off x="768096" y="783026"/>
            <a:ext cx="6705724" cy="844095"/>
          </a:xfrm>
        </p:spPr>
        <p:txBody>
          <a:bodyPr vert="horz" lIns="0" tIns="45720" rIns="0" bIns="45720" rtlCol="0" anchor="b">
            <a:normAutofit/>
          </a:bodyPr>
          <a:lstStyle>
            <a:lvl1pPr>
              <a:defRPr lang="en-US" sz="1600">
                <a:latin typeface="Oracle Sans Extra Bold" panose="020B0803020204020204" pitchFamily="34" charset="0"/>
                <a:ea typeface="+mn-ea"/>
                <a:cs typeface="Oracle Sans Extra Bold" panose="020B0803020204020204" pitchFamily="34" charset="0"/>
              </a:defRPr>
            </a:lvl1pPr>
          </a:lstStyle>
          <a:p>
            <a:pPr marL="0" lvl="0" indent="0">
              <a:spcBef>
                <a:spcPts val="1000"/>
              </a:spcBef>
              <a:buFont typeface="Arial" panose="020B0604020202020204" pitchFamily="34" charset="0"/>
            </a:pPr>
            <a:r>
              <a:rPr lang="en-US" dirty="0"/>
              <a:t>Headline</a:t>
            </a:r>
          </a:p>
        </p:txBody>
      </p:sp>
      <p:sp>
        <p:nvSpPr>
          <p:cNvPr id="3" name="Text Placeholder 2">
            <a:extLst>
              <a:ext uri="{FF2B5EF4-FFF2-40B4-BE49-F238E27FC236}">
                <a16:creationId xmlns:a16="http://schemas.microsoft.com/office/drawing/2014/main" id="{FD86EFD9-8225-47A7-9DFF-A350F67E94AA}"/>
              </a:ext>
            </a:extLst>
          </p:cNvPr>
          <p:cNvSpPr>
            <a:spLocks noGrp="1"/>
          </p:cNvSpPr>
          <p:nvPr>
            <p:ph type="body" idx="1" hasCustomPrompt="1"/>
          </p:nvPr>
        </p:nvSpPr>
        <p:spPr>
          <a:xfrm>
            <a:off x="768096" y="2288559"/>
            <a:ext cx="6705724" cy="3360372"/>
          </a:xfrm>
        </p:spPr>
        <p:txBody>
          <a:bodyPr lIns="0" rIns="0">
            <a:normAutofit/>
          </a:bodyPr>
          <a:lstStyle>
            <a:lvl1pPr marL="0" indent="0">
              <a:lnSpc>
                <a:spcPct val="100000"/>
              </a:lnSpc>
              <a:spcBef>
                <a:spcPts val="0"/>
              </a:spcBef>
              <a:buNone/>
              <a:defRPr lang="en-US" sz="3000" b="0" i="0" kern="1200" dirty="0" err="1" smtClean="0">
                <a:solidFill>
                  <a:schemeClr val="bg1">
                    <a:lumMod val="85000"/>
                  </a:schemeClr>
                </a:solidFill>
                <a:latin typeface="Oracle Sans Light" panose="020B0403020204020204" pitchFamily="34" charset="0"/>
                <a:ea typeface="Open Sans Light" panose="020B0306030504020204" pitchFamily="34" charset="0"/>
                <a:cs typeface="Oracle Sans Light" panose="020B04030202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vitae </a:t>
            </a:r>
            <a:r>
              <a:rPr lang="en-US" dirty="0" err="1"/>
              <a:t>interdum</a:t>
            </a:r>
            <a:r>
              <a:rPr lang="en-US" dirty="0"/>
              <a:t> diam, non </a:t>
            </a:r>
            <a:r>
              <a:rPr lang="en-US" dirty="0" err="1"/>
              <a:t>aliquet</a:t>
            </a:r>
            <a:r>
              <a:rPr lang="en-US" dirty="0"/>
              <a:t> </a:t>
            </a:r>
            <a:r>
              <a:rPr lang="en-US" dirty="0" err="1"/>
              <a:t>enim</a:t>
            </a:r>
            <a:r>
              <a:rPr lang="en-US" dirty="0"/>
              <a:t>. </a:t>
            </a:r>
            <a:r>
              <a:rPr lang="en-US" dirty="0" err="1"/>
              <a:t>Donec</a:t>
            </a:r>
            <a:r>
              <a:rPr lang="en-US" dirty="0"/>
              <a:t> </a:t>
            </a:r>
            <a:r>
              <a:rPr lang="en-US" dirty="0" err="1"/>
              <a:t>auctor</a:t>
            </a:r>
            <a:r>
              <a:rPr lang="en-US" dirty="0"/>
              <a:t> </a:t>
            </a:r>
            <a:r>
              <a:rPr lang="en-US" dirty="0" err="1"/>
              <a:t>metus</a:t>
            </a:r>
            <a:r>
              <a:rPr lang="en-US" dirty="0"/>
              <a:t> sed </a:t>
            </a:r>
            <a:r>
              <a:rPr lang="en-US" dirty="0" err="1"/>
              <a:t>velit</a:t>
            </a:r>
            <a:r>
              <a:rPr lang="en-US" dirty="0"/>
              <a:t> </a:t>
            </a:r>
            <a:r>
              <a:rPr lang="en-US" dirty="0" err="1"/>
              <a:t>imperdiet</a:t>
            </a:r>
            <a:r>
              <a:rPr lang="en-US" dirty="0"/>
              <a:t> </a:t>
            </a:r>
            <a:r>
              <a:rPr lang="en-US" dirty="0" err="1"/>
              <a:t>consectetur</a:t>
            </a:r>
            <a:r>
              <a:rPr lang="en-US" dirty="0"/>
              <a:t>. </a:t>
            </a:r>
            <a:r>
              <a:rPr lang="en-US" dirty="0" err="1"/>
              <a:t>Aenean</a:t>
            </a:r>
            <a:r>
              <a:rPr lang="en-US" dirty="0"/>
              <a:t> et </a:t>
            </a:r>
            <a:r>
              <a:rPr lang="en-US" dirty="0" err="1"/>
              <a:t>turpis</a:t>
            </a:r>
            <a:r>
              <a:rPr lang="en-US" dirty="0"/>
              <a:t> </a:t>
            </a:r>
            <a:r>
              <a:rPr lang="en-US" dirty="0" err="1"/>
              <a:t>sapien</a:t>
            </a:r>
            <a:r>
              <a:rPr lang="en-US" dirty="0"/>
              <a:t>.</a:t>
            </a:r>
          </a:p>
        </p:txBody>
      </p:sp>
      <p:sp>
        <p:nvSpPr>
          <p:cNvPr id="14" name="Rectangle 13">
            <a:extLst>
              <a:ext uri="{FF2B5EF4-FFF2-40B4-BE49-F238E27FC236}">
                <a16:creationId xmlns:a16="http://schemas.microsoft.com/office/drawing/2014/main" id="{05D2C10D-F209-B443-9F3C-0B55EDFF601F}"/>
              </a:ext>
            </a:extLst>
          </p:cNvPr>
          <p:cNvSpPr/>
          <p:nvPr userDrawn="1"/>
        </p:nvSpPr>
        <p:spPr>
          <a:xfrm>
            <a:off x="761287" y="1975427"/>
            <a:ext cx="310896" cy="365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C1D8E17-170B-7246-AF1C-3AD5786F2D91}"/>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11437197" y="6356350"/>
            <a:ext cx="501650" cy="501650"/>
          </a:xfrm>
          <a:prstGeom prst="rect">
            <a:avLst/>
          </a:prstGeom>
        </p:spPr>
      </p:pic>
      <p:sp>
        <p:nvSpPr>
          <p:cNvPr id="11" name="Footer Placeholder 3">
            <a:extLst>
              <a:ext uri="{FF2B5EF4-FFF2-40B4-BE49-F238E27FC236}">
                <a16:creationId xmlns:a16="http://schemas.microsoft.com/office/drawing/2014/main" id="{87512538-F5F5-DE4B-B197-E841461B7B41}"/>
              </a:ext>
            </a:extLst>
          </p:cNvPr>
          <p:cNvSpPr>
            <a:spLocks noGrp="1"/>
          </p:cNvSpPr>
          <p:nvPr>
            <p:ph type="ftr" sz="quarter" idx="3"/>
          </p:nvPr>
        </p:nvSpPr>
        <p:spPr>
          <a:xfrm>
            <a:off x="4385622" y="6514977"/>
            <a:ext cx="3792589" cy="365125"/>
          </a:xfrm>
          <a:prstGeom prst="rect">
            <a:avLst/>
          </a:prstGeom>
        </p:spPr>
        <p:txBody>
          <a:bodyPr anchor="ctr"/>
          <a:lstStyle>
            <a:lvl1pPr>
              <a:defRPr>
                <a:solidFill>
                  <a:schemeClr val="bg1">
                    <a:lumMod val="50000"/>
                  </a:schemeClr>
                </a:solidFill>
                <a:latin typeface="Oracle Sans" panose="020B0503020204020204" pitchFamily="34" charset="0"/>
                <a:cs typeface="Oracle Sans" panose="020B0503020204020204" pitchFamily="34" charset="0"/>
              </a:defRPr>
            </a:lvl1pPr>
          </a:lstStyle>
          <a:p>
            <a:r>
              <a:rPr lang="en-US" sz="800" dirty="0"/>
              <a:t>Copyright © 2019 Oracle and/or its affiliates.</a:t>
            </a:r>
          </a:p>
        </p:txBody>
      </p:sp>
      <p:sp>
        <p:nvSpPr>
          <p:cNvPr id="15" name="Slide Number Placeholder 3">
            <a:extLst>
              <a:ext uri="{FF2B5EF4-FFF2-40B4-BE49-F238E27FC236}">
                <a16:creationId xmlns:a16="http://schemas.microsoft.com/office/drawing/2014/main" id="{02F08E74-F659-CE40-8946-33F269836D7F}"/>
              </a:ext>
            </a:extLst>
          </p:cNvPr>
          <p:cNvSpPr>
            <a:spLocks noGrp="1"/>
          </p:cNvSpPr>
          <p:nvPr>
            <p:ph type="sldNum" sz="quarter" idx="4"/>
          </p:nvPr>
        </p:nvSpPr>
        <p:spPr>
          <a:xfrm>
            <a:off x="3807059" y="6507623"/>
            <a:ext cx="578563" cy="365125"/>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defRPr sz="800">
                <a:solidFill>
                  <a:schemeClr val="tx1">
                    <a:tint val="75000"/>
                  </a:schemeClr>
                </a:solidFill>
                <a:latin typeface="Oracle Sans" panose="020B0503020204020204" pitchFamily="34" charset="0"/>
                <a:cs typeface="Oracle Sans" panose="020B0503020204020204" pitchFamily="34" charset="0"/>
              </a:defRPr>
            </a:lvl1pPr>
          </a:lstStyle>
          <a:p>
            <a:fld id="{D440507A-669E-A943-A4A7-E531D638091A}" type="slidenum">
              <a:rPr lang="en-US" smtClean="0">
                <a:solidFill>
                  <a:srgbClr val="4E3629">
                    <a:tint val="75000"/>
                  </a:srgbClr>
                </a:solidFill>
              </a:rPr>
              <a:pPr/>
              <a:t>‹#›</a:t>
            </a:fld>
            <a:endParaRPr lang="en-US" dirty="0">
              <a:solidFill>
                <a:srgbClr val="4E3629">
                  <a:tint val="75000"/>
                </a:srgbClr>
              </a:solidFill>
            </a:endParaRPr>
          </a:p>
        </p:txBody>
      </p:sp>
    </p:spTree>
    <p:extLst>
      <p:ext uri="{BB962C8B-B14F-4D97-AF65-F5344CB8AC3E}">
        <p14:creationId xmlns:p14="http://schemas.microsoft.com/office/powerpoint/2010/main" val="738027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OOW Title Alternate">
    <p:spTree>
      <p:nvGrpSpPr>
        <p:cNvPr id="1" name=""/>
        <p:cNvGrpSpPr/>
        <p:nvPr/>
      </p:nvGrpSpPr>
      <p:grpSpPr>
        <a:xfrm>
          <a:off x="0" y="0"/>
          <a:ext cx="0" cy="0"/>
          <a:chOff x="0" y="0"/>
          <a:chExt cx="0" cy="0"/>
        </a:xfrm>
      </p:grpSpPr>
      <p:pic>
        <p:nvPicPr>
          <p:cNvPr id="9" name="Picture 8" descr="A person looking at the camera&#10;&#10;Description automatically generated">
            <a:extLst>
              <a:ext uri="{FF2B5EF4-FFF2-40B4-BE49-F238E27FC236}">
                <a16:creationId xmlns:a16="http://schemas.microsoft.com/office/drawing/2014/main" id="{4E879062-D42A-C24B-9506-CFFED71D402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842000" y="0"/>
            <a:ext cx="6096000" cy="6858000"/>
          </a:xfrm>
          <a:prstGeom prst="rect">
            <a:avLst/>
          </a:prstGeom>
        </p:spPr>
      </p:pic>
      <p:pic>
        <p:nvPicPr>
          <p:cNvPr id="5" name="Picture 4">
            <a:extLst>
              <a:ext uri="{FF2B5EF4-FFF2-40B4-BE49-F238E27FC236}">
                <a16:creationId xmlns:a16="http://schemas.microsoft.com/office/drawing/2014/main" id="{919CFDD5-2DA7-954C-AF86-6FDF30E379B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938000" y="0"/>
            <a:ext cx="254000" cy="6858000"/>
          </a:xfrm>
          <a:prstGeom prst="rect">
            <a:avLst/>
          </a:prstGeom>
        </p:spPr>
      </p:pic>
      <p:sp>
        <p:nvSpPr>
          <p:cNvPr id="2" name="Title 1">
            <a:extLst>
              <a:ext uri="{FF2B5EF4-FFF2-40B4-BE49-F238E27FC236}">
                <a16:creationId xmlns:a16="http://schemas.microsoft.com/office/drawing/2014/main" id="{607B599F-269A-4E45-BB4E-31A49D2385EB}"/>
              </a:ext>
            </a:extLst>
          </p:cNvPr>
          <p:cNvSpPr>
            <a:spLocks noGrp="1"/>
          </p:cNvSpPr>
          <p:nvPr>
            <p:ph type="title" hasCustomPrompt="1"/>
          </p:nvPr>
        </p:nvSpPr>
        <p:spPr>
          <a:xfrm>
            <a:off x="768096" y="2370987"/>
            <a:ext cx="4951768" cy="844095"/>
          </a:xfrm>
        </p:spPr>
        <p:txBody>
          <a:bodyPr vert="horz" lIns="0" tIns="45720" rIns="0" bIns="45720" rtlCol="0" anchor="b">
            <a:normAutofit/>
          </a:bodyPr>
          <a:lstStyle>
            <a:lvl1pPr>
              <a:defRPr lang="en-US" sz="2800" b="1" i="0">
                <a:latin typeface="Oracle Sans" panose="020B0503020204020204" pitchFamily="34" charset="0"/>
                <a:ea typeface="+mn-ea"/>
                <a:cs typeface="Oracle Sans" panose="020B0503020204020204" pitchFamily="34" charset="0"/>
              </a:defRPr>
            </a:lvl1pPr>
          </a:lstStyle>
          <a:p>
            <a:pPr marL="0" lvl="0" indent="0">
              <a:spcBef>
                <a:spcPts val="1000"/>
              </a:spcBef>
              <a:buFont typeface="Arial" panose="020B0604020202020204" pitchFamily="34" charset="0"/>
            </a:pPr>
            <a:r>
              <a:rPr lang="en-US" dirty="0"/>
              <a:t>Name</a:t>
            </a:r>
          </a:p>
        </p:txBody>
      </p:sp>
      <p:sp>
        <p:nvSpPr>
          <p:cNvPr id="3" name="Text Placeholder 2">
            <a:extLst>
              <a:ext uri="{FF2B5EF4-FFF2-40B4-BE49-F238E27FC236}">
                <a16:creationId xmlns:a16="http://schemas.microsoft.com/office/drawing/2014/main" id="{FD86EFD9-8225-47A7-9DFF-A350F67E94AA}"/>
              </a:ext>
            </a:extLst>
          </p:cNvPr>
          <p:cNvSpPr>
            <a:spLocks noGrp="1"/>
          </p:cNvSpPr>
          <p:nvPr>
            <p:ph type="body" idx="1" hasCustomPrompt="1"/>
          </p:nvPr>
        </p:nvSpPr>
        <p:spPr>
          <a:xfrm>
            <a:off x="768096" y="3737980"/>
            <a:ext cx="4177978" cy="2336749"/>
          </a:xfrm>
        </p:spPr>
        <p:txBody>
          <a:bodyPr lIns="0" rIns="0">
            <a:normAutofit/>
          </a:bodyPr>
          <a:lstStyle>
            <a:lvl1pPr marL="0" indent="0">
              <a:lnSpc>
                <a:spcPct val="100000"/>
              </a:lnSpc>
              <a:spcBef>
                <a:spcPts val="0"/>
              </a:spcBef>
              <a:buNone/>
              <a:defRPr sz="1600" b="0" i="0">
                <a:solidFill>
                  <a:schemeClr val="tx2"/>
                </a:solidFill>
                <a:latin typeface="Oracle Sans Light" panose="020B0403020204020204" pitchFamily="34" charset="0"/>
                <a:ea typeface="Open Sans Light" panose="020B0306030504020204" pitchFamily="34" charset="0"/>
                <a:cs typeface="Oracle Sans Light" panose="020B04030202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Title</a:t>
            </a:r>
          </a:p>
        </p:txBody>
      </p:sp>
      <p:sp>
        <p:nvSpPr>
          <p:cNvPr id="14" name="Rectangle 13">
            <a:extLst>
              <a:ext uri="{FF2B5EF4-FFF2-40B4-BE49-F238E27FC236}">
                <a16:creationId xmlns:a16="http://schemas.microsoft.com/office/drawing/2014/main" id="{05D2C10D-F209-B443-9F3C-0B55EDFF601F}"/>
              </a:ext>
            </a:extLst>
          </p:cNvPr>
          <p:cNvSpPr/>
          <p:nvPr userDrawn="1"/>
        </p:nvSpPr>
        <p:spPr>
          <a:xfrm>
            <a:off x="761287" y="3424848"/>
            <a:ext cx="310896" cy="365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5">
            <a:extLst>
              <a:ext uri="{FF2B5EF4-FFF2-40B4-BE49-F238E27FC236}">
                <a16:creationId xmlns:a16="http://schemas.microsoft.com/office/drawing/2014/main" id="{6ADA2461-9C22-0D47-B775-5AD8659EE1DB}"/>
              </a:ext>
            </a:extLst>
          </p:cNvPr>
          <p:cNvSpPr>
            <a:spLocks noGrp="1"/>
          </p:cNvSpPr>
          <p:nvPr>
            <p:ph type="pic" sz="quarter" idx="10"/>
          </p:nvPr>
        </p:nvSpPr>
        <p:spPr>
          <a:xfrm>
            <a:off x="5842000" y="0"/>
            <a:ext cx="6096000" cy="6858000"/>
          </a:xfrm>
        </p:spPr>
        <p:txBody>
          <a:bodyPr/>
          <a:lstStyle/>
          <a:p>
            <a:endParaRPr lang="en-US"/>
          </a:p>
        </p:txBody>
      </p:sp>
      <p:sp>
        <p:nvSpPr>
          <p:cNvPr id="4" name="Footer Placeholder 3">
            <a:extLst>
              <a:ext uri="{FF2B5EF4-FFF2-40B4-BE49-F238E27FC236}">
                <a16:creationId xmlns:a16="http://schemas.microsoft.com/office/drawing/2014/main" id="{468DACAA-9A3C-1646-B964-45E45C4290D3}"/>
              </a:ext>
            </a:extLst>
          </p:cNvPr>
          <p:cNvSpPr>
            <a:spLocks noGrp="1"/>
          </p:cNvSpPr>
          <p:nvPr>
            <p:ph type="ftr" sz="quarter" idx="11"/>
          </p:nvPr>
        </p:nvSpPr>
        <p:spPr>
          <a:xfrm>
            <a:off x="1339850" y="6514977"/>
            <a:ext cx="3792589" cy="365125"/>
          </a:xfrm>
        </p:spPr>
        <p:txBody>
          <a:bodyPr/>
          <a:lstStyle/>
          <a:p>
            <a:r>
              <a:rPr lang="en-US" sz="800"/>
              <a:t>Copyright © 2019 Oracle and/or its affiliates.</a:t>
            </a:r>
            <a:endParaRPr lang="en-US" sz="800" dirty="0"/>
          </a:p>
        </p:txBody>
      </p:sp>
      <p:sp>
        <p:nvSpPr>
          <p:cNvPr id="10" name="Slide Number Placeholder 3">
            <a:extLst>
              <a:ext uri="{FF2B5EF4-FFF2-40B4-BE49-F238E27FC236}">
                <a16:creationId xmlns:a16="http://schemas.microsoft.com/office/drawing/2014/main" id="{94609EAD-3B98-1C46-8F69-D7499B32E5C0}"/>
              </a:ext>
            </a:extLst>
          </p:cNvPr>
          <p:cNvSpPr>
            <a:spLocks noGrp="1"/>
          </p:cNvSpPr>
          <p:nvPr>
            <p:ph type="sldNum" sz="quarter" idx="4"/>
          </p:nvPr>
        </p:nvSpPr>
        <p:spPr>
          <a:xfrm>
            <a:off x="761287" y="6507623"/>
            <a:ext cx="578563" cy="365125"/>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defRPr sz="800">
                <a:solidFill>
                  <a:schemeClr val="tx1">
                    <a:tint val="75000"/>
                  </a:schemeClr>
                </a:solidFill>
                <a:latin typeface="Oracle Sans" panose="020B0503020204020204" pitchFamily="34" charset="0"/>
                <a:cs typeface="Oracle Sans" panose="020B0503020204020204" pitchFamily="34" charset="0"/>
              </a:defRPr>
            </a:lvl1pPr>
          </a:lstStyle>
          <a:p>
            <a:fld id="{D440507A-669E-A943-A4A7-E531D638091A}" type="slidenum">
              <a:rPr lang="en-US" smtClean="0">
                <a:solidFill>
                  <a:srgbClr val="4E3629">
                    <a:tint val="75000"/>
                  </a:srgbClr>
                </a:solidFill>
              </a:rPr>
              <a:pPr/>
              <a:t>‹#›</a:t>
            </a:fld>
            <a:endParaRPr lang="en-US" dirty="0">
              <a:solidFill>
                <a:srgbClr val="4E3629">
                  <a:tint val="75000"/>
                </a:srgbClr>
              </a:solidFill>
            </a:endParaRPr>
          </a:p>
        </p:txBody>
      </p:sp>
    </p:spTree>
    <p:extLst>
      <p:ext uri="{BB962C8B-B14F-4D97-AF65-F5344CB8AC3E}">
        <p14:creationId xmlns:p14="http://schemas.microsoft.com/office/powerpoint/2010/main" val="38504290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secHead" preserve="1">
  <p:cSld name="OOW Section Divider 2">
    <p:spTree>
      <p:nvGrpSpPr>
        <p:cNvPr id="1" name=""/>
        <p:cNvGrpSpPr/>
        <p:nvPr/>
      </p:nvGrpSpPr>
      <p:grpSpPr>
        <a:xfrm>
          <a:off x="0" y="0"/>
          <a:ext cx="0" cy="0"/>
          <a:chOff x="0" y="0"/>
          <a:chExt cx="0" cy="0"/>
        </a:xfrm>
      </p:grpSpPr>
      <p:pic>
        <p:nvPicPr>
          <p:cNvPr id="5" name="Picture 4" descr="A close up of an animal&#10;&#10;Description automatically generated">
            <a:extLst>
              <a:ext uri="{FF2B5EF4-FFF2-40B4-BE49-F238E27FC236}">
                <a16:creationId xmlns:a16="http://schemas.microsoft.com/office/drawing/2014/main" id="{EFB9E9CD-D1E8-2941-B6E9-04C71E3BFC82}"/>
              </a:ext>
            </a:extLst>
          </p:cNvPr>
          <p:cNvPicPr>
            <a:picLocks noChangeAspect="1"/>
          </p:cNvPicPr>
          <p:nvPr userDrawn="1"/>
        </p:nvPicPr>
        <p:blipFill rotWithShape="1">
          <a:blip r:embed="rId2" cstate="print">
            <a:alphaModFix amt="20000"/>
            <a:extLst>
              <a:ext uri="{28A0092B-C50C-407E-A947-70E740481C1C}">
                <a14:useLocalDpi xmlns:a14="http://schemas.microsoft.com/office/drawing/2010/main"/>
              </a:ext>
            </a:extLst>
          </a:blip>
          <a:srcRect/>
          <a:stretch/>
        </p:blipFill>
        <p:spPr>
          <a:xfrm>
            <a:off x="6337183" y="4500749"/>
            <a:ext cx="5854818" cy="2357251"/>
          </a:xfrm>
          <a:prstGeom prst="rect">
            <a:avLst/>
          </a:prstGeom>
        </p:spPr>
      </p:pic>
      <p:pic>
        <p:nvPicPr>
          <p:cNvPr id="8" name="Picture 7">
            <a:extLst>
              <a:ext uri="{FF2B5EF4-FFF2-40B4-BE49-F238E27FC236}">
                <a16:creationId xmlns:a16="http://schemas.microsoft.com/office/drawing/2014/main" id="{D80E6547-E553-8B4C-B613-A55206049B2C}"/>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2192000" cy="254000"/>
          </a:xfrm>
          <a:prstGeom prst="rect">
            <a:avLst/>
          </a:prstGeom>
        </p:spPr>
      </p:pic>
      <p:sp>
        <p:nvSpPr>
          <p:cNvPr id="2" name="Title 1">
            <a:extLst>
              <a:ext uri="{FF2B5EF4-FFF2-40B4-BE49-F238E27FC236}">
                <a16:creationId xmlns:a16="http://schemas.microsoft.com/office/drawing/2014/main" id="{607B599F-269A-4E45-BB4E-31A49D2385EB}"/>
              </a:ext>
            </a:extLst>
          </p:cNvPr>
          <p:cNvSpPr>
            <a:spLocks noGrp="1"/>
          </p:cNvSpPr>
          <p:nvPr>
            <p:ph type="title" hasCustomPrompt="1"/>
          </p:nvPr>
        </p:nvSpPr>
        <p:spPr>
          <a:xfrm>
            <a:off x="768096" y="783026"/>
            <a:ext cx="7629454" cy="844095"/>
          </a:xfrm>
        </p:spPr>
        <p:txBody>
          <a:bodyPr vert="horz" lIns="0" tIns="45720" rIns="0" bIns="45720" rtlCol="0" anchor="b">
            <a:normAutofit/>
          </a:bodyPr>
          <a:lstStyle>
            <a:lvl1pPr>
              <a:defRPr lang="en-US" sz="1600">
                <a:latin typeface="Oracle Sans Extra Bold" panose="020B0803020204020204" pitchFamily="34" charset="0"/>
                <a:ea typeface="+mn-ea"/>
                <a:cs typeface="Oracle Sans Extra Bold" panose="020B0803020204020204" pitchFamily="34" charset="0"/>
              </a:defRPr>
            </a:lvl1pPr>
          </a:lstStyle>
          <a:p>
            <a:pPr marL="0" lvl="0" indent="0">
              <a:spcBef>
                <a:spcPts val="1000"/>
              </a:spcBef>
              <a:buFont typeface="Arial" panose="020B0604020202020204" pitchFamily="34" charset="0"/>
            </a:pPr>
            <a:r>
              <a:rPr lang="en-US" dirty="0"/>
              <a:t>Headline</a:t>
            </a:r>
          </a:p>
        </p:txBody>
      </p:sp>
      <p:sp>
        <p:nvSpPr>
          <p:cNvPr id="3" name="Text Placeholder 2">
            <a:extLst>
              <a:ext uri="{FF2B5EF4-FFF2-40B4-BE49-F238E27FC236}">
                <a16:creationId xmlns:a16="http://schemas.microsoft.com/office/drawing/2014/main" id="{FD86EFD9-8225-47A7-9DFF-A350F67E94AA}"/>
              </a:ext>
            </a:extLst>
          </p:cNvPr>
          <p:cNvSpPr>
            <a:spLocks noGrp="1"/>
          </p:cNvSpPr>
          <p:nvPr>
            <p:ph type="body" idx="1" hasCustomPrompt="1"/>
          </p:nvPr>
        </p:nvSpPr>
        <p:spPr>
          <a:xfrm>
            <a:off x="768095" y="2288559"/>
            <a:ext cx="7629455" cy="3360372"/>
          </a:xfrm>
        </p:spPr>
        <p:txBody>
          <a:bodyPr lIns="0" rIns="0">
            <a:normAutofit/>
          </a:bodyPr>
          <a:lstStyle>
            <a:lvl1pPr marL="0" indent="0">
              <a:lnSpc>
                <a:spcPct val="100000"/>
              </a:lnSpc>
              <a:spcBef>
                <a:spcPts val="0"/>
              </a:spcBef>
              <a:buNone/>
              <a:defRPr sz="3000" b="0" i="0">
                <a:solidFill>
                  <a:schemeClr val="bg1">
                    <a:lumMod val="85000"/>
                  </a:schemeClr>
                </a:solidFill>
                <a:latin typeface="Oracle Sans Light" panose="020B0403020204020204" pitchFamily="34" charset="0"/>
                <a:ea typeface="Open Sans Light" panose="020B0306030504020204" pitchFamily="34" charset="0"/>
                <a:cs typeface="Oracle Sans Light" panose="020B04030202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vitae </a:t>
            </a:r>
            <a:r>
              <a:rPr lang="en-US" dirty="0" err="1"/>
              <a:t>interdum</a:t>
            </a:r>
            <a:r>
              <a:rPr lang="en-US" dirty="0"/>
              <a:t> diam, non </a:t>
            </a:r>
            <a:r>
              <a:rPr lang="en-US" dirty="0" err="1"/>
              <a:t>aliquet</a:t>
            </a:r>
            <a:r>
              <a:rPr lang="en-US" dirty="0"/>
              <a:t> </a:t>
            </a:r>
            <a:r>
              <a:rPr lang="en-US" dirty="0" err="1"/>
              <a:t>enim</a:t>
            </a:r>
            <a:r>
              <a:rPr lang="en-US" dirty="0"/>
              <a:t>. </a:t>
            </a:r>
            <a:r>
              <a:rPr lang="en-US" dirty="0" err="1"/>
              <a:t>Donec</a:t>
            </a:r>
            <a:r>
              <a:rPr lang="en-US" dirty="0"/>
              <a:t> </a:t>
            </a:r>
            <a:r>
              <a:rPr lang="en-US" dirty="0" err="1"/>
              <a:t>auctor</a:t>
            </a:r>
            <a:r>
              <a:rPr lang="en-US" dirty="0"/>
              <a:t> </a:t>
            </a:r>
            <a:r>
              <a:rPr lang="en-US" dirty="0" err="1"/>
              <a:t>metus</a:t>
            </a:r>
            <a:r>
              <a:rPr lang="en-US" dirty="0"/>
              <a:t> sed </a:t>
            </a:r>
            <a:r>
              <a:rPr lang="en-US" dirty="0" err="1"/>
              <a:t>velit</a:t>
            </a:r>
            <a:r>
              <a:rPr lang="en-US" dirty="0"/>
              <a:t> </a:t>
            </a:r>
            <a:r>
              <a:rPr lang="en-US" dirty="0" err="1"/>
              <a:t>imperdiet</a:t>
            </a:r>
            <a:r>
              <a:rPr lang="en-US" dirty="0"/>
              <a:t> </a:t>
            </a:r>
            <a:r>
              <a:rPr lang="en-US" dirty="0" err="1"/>
              <a:t>consectetur</a:t>
            </a:r>
            <a:r>
              <a:rPr lang="en-US" dirty="0"/>
              <a:t>. </a:t>
            </a:r>
            <a:r>
              <a:rPr lang="en-US" dirty="0" err="1"/>
              <a:t>Aenean</a:t>
            </a:r>
            <a:r>
              <a:rPr lang="en-US" dirty="0"/>
              <a:t> et </a:t>
            </a:r>
            <a:r>
              <a:rPr lang="en-US" dirty="0" err="1"/>
              <a:t>turpis</a:t>
            </a:r>
            <a:r>
              <a:rPr lang="en-US" dirty="0"/>
              <a:t> </a:t>
            </a:r>
            <a:r>
              <a:rPr lang="en-US" dirty="0" err="1"/>
              <a:t>sapien</a:t>
            </a:r>
            <a:r>
              <a:rPr lang="en-US" dirty="0"/>
              <a:t>.</a:t>
            </a:r>
          </a:p>
        </p:txBody>
      </p:sp>
      <p:sp>
        <p:nvSpPr>
          <p:cNvPr id="14" name="Rectangle 13">
            <a:extLst>
              <a:ext uri="{FF2B5EF4-FFF2-40B4-BE49-F238E27FC236}">
                <a16:creationId xmlns:a16="http://schemas.microsoft.com/office/drawing/2014/main" id="{05D2C10D-F209-B443-9F3C-0B55EDFF601F}"/>
              </a:ext>
            </a:extLst>
          </p:cNvPr>
          <p:cNvSpPr/>
          <p:nvPr userDrawn="1"/>
        </p:nvSpPr>
        <p:spPr>
          <a:xfrm>
            <a:off x="761287" y="1975427"/>
            <a:ext cx="310896" cy="365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0310F20-1649-734A-B3C6-2E780CA560E8}"/>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11437197" y="6356350"/>
            <a:ext cx="501650" cy="501650"/>
          </a:xfrm>
          <a:prstGeom prst="rect">
            <a:avLst/>
          </a:prstGeom>
        </p:spPr>
      </p:pic>
      <p:sp>
        <p:nvSpPr>
          <p:cNvPr id="11" name="Footer Placeholder 3">
            <a:extLst>
              <a:ext uri="{FF2B5EF4-FFF2-40B4-BE49-F238E27FC236}">
                <a16:creationId xmlns:a16="http://schemas.microsoft.com/office/drawing/2014/main" id="{16EB0625-B565-3240-AC65-C85B62B0CC3D}"/>
              </a:ext>
            </a:extLst>
          </p:cNvPr>
          <p:cNvSpPr>
            <a:spLocks noGrp="1"/>
          </p:cNvSpPr>
          <p:nvPr>
            <p:ph type="ftr" sz="quarter" idx="3"/>
          </p:nvPr>
        </p:nvSpPr>
        <p:spPr>
          <a:xfrm>
            <a:off x="1251589" y="6514977"/>
            <a:ext cx="3792589" cy="365125"/>
          </a:xfrm>
          <a:prstGeom prst="rect">
            <a:avLst/>
          </a:prstGeom>
        </p:spPr>
        <p:txBody>
          <a:bodyPr anchor="ctr"/>
          <a:lstStyle>
            <a:lvl1pPr>
              <a:defRPr>
                <a:solidFill>
                  <a:schemeClr val="bg1">
                    <a:lumMod val="50000"/>
                  </a:schemeClr>
                </a:solidFill>
                <a:latin typeface="Oracle Sans" panose="020B0503020204020204" pitchFamily="34" charset="0"/>
                <a:cs typeface="Oracle Sans" panose="020B0503020204020204" pitchFamily="34" charset="0"/>
              </a:defRPr>
            </a:lvl1pPr>
          </a:lstStyle>
          <a:p>
            <a:r>
              <a:rPr lang="en-US" sz="800" dirty="0"/>
              <a:t>Copyright © 2019 Oracle and/or its affiliates.</a:t>
            </a:r>
          </a:p>
        </p:txBody>
      </p:sp>
      <p:sp>
        <p:nvSpPr>
          <p:cNvPr id="12" name="Slide Number Placeholder 3">
            <a:extLst>
              <a:ext uri="{FF2B5EF4-FFF2-40B4-BE49-F238E27FC236}">
                <a16:creationId xmlns:a16="http://schemas.microsoft.com/office/drawing/2014/main" id="{961A4C7E-5FE6-6B40-B2FB-EA05691CD859}"/>
              </a:ext>
            </a:extLst>
          </p:cNvPr>
          <p:cNvSpPr>
            <a:spLocks noGrp="1"/>
          </p:cNvSpPr>
          <p:nvPr>
            <p:ph type="sldNum" sz="quarter" idx="4"/>
          </p:nvPr>
        </p:nvSpPr>
        <p:spPr>
          <a:xfrm>
            <a:off x="673026" y="6507623"/>
            <a:ext cx="578563" cy="365125"/>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defRPr sz="800">
                <a:solidFill>
                  <a:schemeClr val="tx1">
                    <a:tint val="75000"/>
                  </a:schemeClr>
                </a:solidFill>
                <a:latin typeface="Oracle Sans" panose="020B0503020204020204" pitchFamily="34" charset="0"/>
                <a:cs typeface="Oracle Sans" panose="020B0503020204020204" pitchFamily="34" charset="0"/>
              </a:defRPr>
            </a:lvl1pPr>
          </a:lstStyle>
          <a:p>
            <a:fld id="{D440507A-669E-A943-A4A7-E531D638091A}" type="slidenum">
              <a:rPr lang="en-US" smtClean="0">
                <a:solidFill>
                  <a:srgbClr val="4E3629">
                    <a:tint val="75000"/>
                  </a:srgbClr>
                </a:solidFill>
              </a:rPr>
              <a:pPr/>
              <a:t>‹#›</a:t>
            </a:fld>
            <a:endParaRPr lang="en-US" dirty="0">
              <a:solidFill>
                <a:srgbClr val="4E3629">
                  <a:tint val="75000"/>
                </a:srgbClr>
              </a:solidFill>
            </a:endParaRPr>
          </a:p>
        </p:txBody>
      </p:sp>
    </p:spTree>
    <p:extLst>
      <p:ext uri="{BB962C8B-B14F-4D97-AF65-F5344CB8AC3E}">
        <p14:creationId xmlns:p14="http://schemas.microsoft.com/office/powerpoint/2010/main" val="4073153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secHead" preserve="1">
  <p:cSld name="1_OOW Section Divider 2">
    <p:spTree>
      <p:nvGrpSpPr>
        <p:cNvPr id="1" name=""/>
        <p:cNvGrpSpPr/>
        <p:nvPr/>
      </p:nvGrpSpPr>
      <p:grpSpPr>
        <a:xfrm>
          <a:off x="0" y="0"/>
          <a:ext cx="0" cy="0"/>
          <a:chOff x="0" y="0"/>
          <a:chExt cx="0" cy="0"/>
        </a:xfrm>
      </p:grpSpPr>
      <p:pic>
        <p:nvPicPr>
          <p:cNvPr id="5" name="Picture 4" descr="A close up of an animal&#10;&#10;Description automatically generated">
            <a:extLst>
              <a:ext uri="{FF2B5EF4-FFF2-40B4-BE49-F238E27FC236}">
                <a16:creationId xmlns:a16="http://schemas.microsoft.com/office/drawing/2014/main" id="{EFB9E9CD-D1E8-2941-B6E9-04C71E3BFC82}"/>
              </a:ext>
            </a:extLst>
          </p:cNvPr>
          <p:cNvPicPr>
            <a:picLocks noChangeAspect="1"/>
          </p:cNvPicPr>
          <p:nvPr userDrawn="1"/>
        </p:nvPicPr>
        <p:blipFill rotWithShape="1">
          <a:blip r:embed="rId2" cstate="print">
            <a:alphaModFix amt="20000"/>
            <a:extLst>
              <a:ext uri="{28A0092B-C50C-407E-A947-70E740481C1C}">
                <a14:useLocalDpi xmlns:a14="http://schemas.microsoft.com/office/drawing/2010/main"/>
              </a:ext>
            </a:extLst>
          </a:blip>
          <a:srcRect/>
          <a:stretch/>
        </p:blipFill>
        <p:spPr>
          <a:xfrm>
            <a:off x="6337183" y="4500749"/>
            <a:ext cx="5854818" cy="2357251"/>
          </a:xfrm>
          <a:prstGeom prst="rect">
            <a:avLst/>
          </a:prstGeom>
        </p:spPr>
      </p:pic>
      <p:pic>
        <p:nvPicPr>
          <p:cNvPr id="8" name="Picture 7">
            <a:extLst>
              <a:ext uri="{FF2B5EF4-FFF2-40B4-BE49-F238E27FC236}">
                <a16:creationId xmlns:a16="http://schemas.microsoft.com/office/drawing/2014/main" id="{D80E6547-E553-8B4C-B613-A55206049B2C}"/>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2192000" cy="254000"/>
          </a:xfrm>
          <a:prstGeom prst="rect">
            <a:avLst/>
          </a:prstGeom>
        </p:spPr>
      </p:pic>
      <p:sp>
        <p:nvSpPr>
          <p:cNvPr id="2" name="Title 1">
            <a:extLst>
              <a:ext uri="{FF2B5EF4-FFF2-40B4-BE49-F238E27FC236}">
                <a16:creationId xmlns:a16="http://schemas.microsoft.com/office/drawing/2014/main" id="{607B599F-269A-4E45-BB4E-31A49D2385EB}"/>
              </a:ext>
            </a:extLst>
          </p:cNvPr>
          <p:cNvSpPr>
            <a:spLocks noGrp="1"/>
          </p:cNvSpPr>
          <p:nvPr>
            <p:ph type="title" hasCustomPrompt="1"/>
          </p:nvPr>
        </p:nvSpPr>
        <p:spPr>
          <a:xfrm>
            <a:off x="768096" y="675861"/>
            <a:ext cx="7629454" cy="2091701"/>
          </a:xfrm>
        </p:spPr>
        <p:txBody>
          <a:bodyPr vert="horz" lIns="0" tIns="45720" rIns="0" bIns="45720" rtlCol="0" anchor="b">
            <a:normAutofit/>
          </a:bodyPr>
          <a:lstStyle>
            <a:lvl1pPr>
              <a:defRPr lang="en-US" sz="4400">
                <a:latin typeface="Oracle Sans Extra Bold" panose="020B0803020204020204" pitchFamily="34" charset="0"/>
                <a:ea typeface="+mn-ea"/>
                <a:cs typeface="Oracle Sans Extra Bold" panose="020B0803020204020204" pitchFamily="34" charset="0"/>
              </a:defRPr>
            </a:lvl1pPr>
          </a:lstStyle>
          <a:p>
            <a:pPr marL="0" lvl="0" indent="0">
              <a:spcBef>
                <a:spcPts val="1000"/>
              </a:spcBef>
              <a:buFont typeface="Arial" panose="020B0604020202020204" pitchFamily="34" charset="0"/>
            </a:pPr>
            <a:r>
              <a:rPr lang="en-US" dirty="0"/>
              <a:t>Headline</a:t>
            </a:r>
          </a:p>
        </p:txBody>
      </p:sp>
      <p:sp>
        <p:nvSpPr>
          <p:cNvPr id="3" name="Text Placeholder 2">
            <a:extLst>
              <a:ext uri="{FF2B5EF4-FFF2-40B4-BE49-F238E27FC236}">
                <a16:creationId xmlns:a16="http://schemas.microsoft.com/office/drawing/2014/main" id="{FD86EFD9-8225-47A7-9DFF-A350F67E94AA}"/>
              </a:ext>
            </a:extLst>
          </p:cNvPr>
          <p:cNvSpPr>
            <a:spLocks noGrp="1"/>
          </p:cNvSpPr>
          <p:nvPr>
            <p:ph type="body" idx="1" hasCustomPrompt="1"/>
          </p:nvPr>
        </p:nvSpPr>
        <p:spPr>
          <a:xfrm>
            <a:off x="768095" y="3429000"/>
            <a:ext cx="7629455" cy="1456631"/>
          </a:xfrm>
        </p:spPr>
        <p:txBody>
          <a:bodyPr lIns="0" rIns="0">
            <a:normAutofit/>
          </a:bodyPr>
          <a:lstStyle>
            <a:lvl1pPr marL="0" indent="0">
              <a:lnSpc>
                <a:spcPct val="100000"/>
              </a:lnSpc>
              <a:spcBef>
                <a:spcPts val="0"/>
              </a:spcBef>
              <a:buNone/>
              <a:defRPr sz="2000" b="0" i="0">
                <a:solidFill>
                  <a:schemeClr val="bg1">
                    <a:lumMod val="85000"/>
                  </a:schemeClr>
                </a:solidFill>
                <a:latin typeface="Oracle Sans Light" panose="020B0403020204020204" pitchFamily="34" charset="0"/>
                <a:ea typeface="Open Sans Light" panose="020B0306030504020204" pitchFamily="34" charset="0"/>
                <a:cs typeface="Oracle Sans Light" panose="020B04030202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vitae </a:t>
            </a:r>
            <a:r>
              <a:rPr lang="en-US" dirty="0" err="1"/>
              <a:t>interdum</a:t>
            </a:r>
            <a:r>
              <a:rPr lang="en-US" dirty="0"/>
              <a:t> diam, non </a:t>
            </a:r>
            <a:r>
              <a:rPr lang="en-US" dirty="0" err="1"/>
              <a:t>aliquet</a:t>
            </a:r>
            <a:r>
              <a:rPr lang="en-US" dirty="0"/>
              <a:t> </a:t>
            </a:r>
            <a:r>
              <a:rPr lang="en-US" dirty="0" err="1"/>
              <a:t>enim</a:t>
            </a:r>
            <a:r>
              <a:rPr lang="en-US" dirty="0"/>
              <a:t>. </a:t>
            </a:r>
            <a:r>
              <a:rPr lang="en-US" dirty="0" err="1"/>
              <a:t>Donec</a:t>
            </a:r>
            <a:r>
              <a:rPr lang="en-US" dirty="0"/>
              <a:t> </a:t>
            </a:r>
            <a:r>
              <a:rPr lang="en-US" dirty="0" err="1"/>
              <a:t>auctor</a:t>
            </a:r>
            <a:r>
              <a:rPr lang="en-US" dirty="0"/>
              <a:t> </a:t>
            </a:r>
            <a:r>
              <a:rPr lang="en-US" dirty="0" err="1"/>
              <a:t>metus</a:t>
            </a:r>
            <a:r>
              <a:rPr lang="en-US" dirty="0"/>
              <a:t> sed </a:t>
            </a:r>
            <a:r>
              <a:rPr lang="en-US" dirty="0" err="1"/>
              <a:t>velit</a:t>
            </a:r>
            <a:r>
              <a:rPr lang="en-US" dirty="0"/>
              <a:t> </a:t>
            </a:r>
            <a:r>
              <a:rPr lang="en-US" dirty="0" err="1"/>
              <a:t>imperdiet</a:t>
            </a:r>
            <a:r>
              <a:rPr lang="en-US" dirty="0"/>
              <a:t> </a:t>
            </a:r>
            <a:r>
              <a:rPr lang="en-US" dirty="0" err="1"/>
              <a:t>consectetur</a:t>
            </a:r>
            <a:r>
              <a:rPr lang="en-US" dirty="0"/>
              <a:t>. </a:t>
            </a:r>
            <a:r>
              <a:rPr lang="en-US" dirty="0" err="1"/>
              <a:t>Aenean</a:t>
            </a:r>
            <a:r>
              <a:rPr lang="en-US" dirty="0"/>
              <a:t> et </a:t>
            </a:r>
            <a:r>
              <a:rPr lang="en-US" dirty="0" err="1"/>
              <a:t>turpis</a:t>
            </a:r>
            <a:r>
              <a:rPr lang="en-US" dirty="0"/>
              <a:t> </a:t>
            </a:r>
            <a:r>
              <a:rPr lang="en-US" dirty="0" err="1"/>
              <a:t>sapien</a:t>
            </a:r>
            <a:r>
              <a:rPr lang="en-US" dirty="0"/>
              <a:t>.</a:t>
            </a:r>
          </a:p>
        </p:txBody>
      </p:sp>
      <p:sp>
        <p:nvSpPr>
          <p:cNvPr id="14" name="Rectangle 13">
            <a:extLst>
              <a:ext uri="{FF2B5EF4-FFF2-40B4-BE49-F238E27FC236}">
                <a16:creationId xmlns:a16="http://schemas.microsoft.com/office/drawing/2014/main" id="{05D2C10D-F209-B443-9F3C-0B55EDFF601F}"/>
              </a:ext>
            </a:extLst>
          </p:cNvPr>
          <p:cNvSpPr/>
          <p:nvPr userDrawn="1"/>
        </p:nvSpPr>
        <p:spPr>
          <a:xfrm>
            <a:off x="761287" y="3115868"/>
            <a:ext cx="310896" cy="365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0310F20-1649-734A-B3C6-2E780CA560E8}"/>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11437197" y="6356350"/>
            <a:ext cx="501650" cy="501650"/>
          </a:xfrm>
          <a:prstGeom prst="rect">
            <a:avLst/>
          </a:prstGeom>
        </p:spPr>
      </p:pic>
      <p:sp>
        <p:nvSpPr>
          <p:cNvPr id="11" name="Footer Placeholder 3">
            <a:extLst>
              <a:ext uri="{FF2B5EF4-FFF2-40B4-BE49-F238E27FC236}">
                <a16:creationId xmlns:a16="http://schemas.microsoft.com/office/drawing/2014/main" id="{F50C85E0-E604-5844-ADCA-CD154ABC6D83}"/>
              </a:ext>
            </a:extLst>
          </p:cNvPr>
          <p:cNvSpPr>
            <a:spLocks noGrp="1"/>
          </p:cNvSpPr>
          <p:nvPr>
            <p:ph type="ftr" sz="quarter" idx="3"/>
          </p:nvPr>
        </p:nvSpPr>
        <p:spPr>
          <a:xfrm>
            <a:off x="1258964" y="6514977"/>
            <a:ext cx="3792589" cy="365125"/>
          </a:xfrm>
          <a:prstGeom prst="rect">
            <a:avLst/>
          </a:prstGeom>
        </p:spPr>
        <p:txBody>
          <a:bodyPr anchor="ctr"/>
          <a:lstStyle>
            <a:lvl1pPr>
              <a:defRPr>
                <a:solidFill>
                  <a:schemeClr val="bg1">
                    <a:lumMod val="50000"/>
                  </a:schemeClr>
                </a:solidFill>
                <a:latin typeface="Oracle Sans" panose="020B0503020204020204" pitchFamily="34" charset="0"/>
                <a:cs typeface="Oracle Sans" panose="020B0503020204020204" pitchFamily="34" charset="0"/>
              </a:defRPr>
            </a:lvl1pPr>
          </a:lstStyle>
          <a:p>
            <a:r>
              <a:rPr lang="en-US" sz="800" dirty="0"/>
              <a:t>Copyright © 2019 Oracle and/or its affiliates.</a:t>
            </a:r>
          </a:p>
        </p:txBody>
      </p:sp>
      <p:sp>
        <p:nvSpPr>
          <p:cNvPr id="12" name="Slide Number Placeholder 3">
            <a:extLst>
              <a:ext uri="{FF2B5EF4-FFF2-40B4-BE49-F238E27FC236}">
                <a16:creationId xmlns:a16="http://schemas.microsoft.com/office/drawing/2014/main" id="{4560211F-42AC-484E-9080-EBE8A9AA4ADC}"/>
              </a:ext>
            </a:extLst>
          </p:cNvPr>
          <p:cNvSpPr>
            <a:spLocks noGrp="1"/>
          </p:cNvSpPr>
          <p:nvPr>
            <p:ph type="sldNum" sz="quarter" idx="4"/>
          </p:nvPr>
        </p:nvSpPr>
        <p:spPr>
          <a:xfrm>
            <a:off x="680401" y="6507623"/>
            <a:ext cx="578563" cy="365125"/>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defRPr sz="800">
                <a:solidFill>
                  <a:schemeClr val="tx1">
                    <a:tint val="75000"/>
                  </a:schemeClr>
                </a:solidFill>
                <a:latin typeface="Oracle Sans" panose="020B0503020204020204" pitchFamily="34" charset="0"/>
                <a:cs typeface="Oracle Sans" panose="020B0503020204020204" pitchFamily="34" charset="0"/>
              </a:defRPr>
            </a:lvl1pPr>
          </a:lstStyle>
          <a:p>
            <a:fld id="{D440507A-669E-A943-A4A7-E531D638091A}" type="slidenum">
              <a:rPr lang="en-US" smtClean="0">
                <a:solidFill>
                  <a:srgbClr val="4E3629">
                    <a:tint val="75000"/>
                  </a:srgbClr>
                </a:solidFill>
              </a:rPr>
              <a:pPr/>
              <a:t>‹#›</a:t>
            </a:fld>
            <a:endParaRPr lang="en-US" dirty="0">
              <a:solidFill>
                <a:srgbClr val="4E3629">
                  <a:tint val="75000"/>
                </a:srgbClr>
              </a:solidFill>
            </a:endParaRPr>
          </a:p>
        </p:txBody>
      </p:sp>
    </p:spTree>
    <p:extLst>
      <p:ext uri="{BB962C8B-B14F-4D97-AF65-F5344CB8AC3E}">
        <p14:creationId xmlns:p14="http://schemas.microsoft.com/office/powerpoint/2010/main" val="198241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secHead" preserve="1">
  <p:cSld name="OOW Large Bulleted List">
    <p:spTree>
      <p:nvGrpSpPr>
        <p:cNvPr id="1" name=""/>
        <p:cNvGrpSpPr/>
        <p:nvPr/>
      </p:nvGrpSpPr>
      <p:grpSpPr>
        <a:xfrm>
          <a:off x="0" y="0"/>
          <a:ext cx="0" cy="0"/>
          <a:chOff x="0" y="0"/>
          <a:chExt cx="0" cy="0"/>
        </a:xfrm>
      </p:grpSpPr>
      <p:pic>
        <p:nvPicPr>
          <p:cNvPr id="5" name="Picture 4" descr="A close up of an animal&#10;&#10;Description automatically generated">
            <a:extLst>
              <a:ext uri="{FF2B5EF4-FFF2-40B4-BE49-F238E27FC236}">
                <a16:creationId xmlns:a16="http://schemas.microsoft.com/office/drawing/2014/main" id="{EFB9E9CD-D1E8-2941-B6E9-04C71E3BFC82}"/>
              </a:ext>
            </a:extLst>
          </p:cNvPr>
          <p:cNvPicPr>
            <a:picLocks noChangeAspect="1"/>
          </p:cNvPicPr>
          <p:nvPr userDrawn="1"/>
        </p:nvPicPr>
        <p:blipFill rotWithShape="1">
          <a:blip r:embed="rId2" cstate="print">
            <a:alphaModFix amt="20000"/>
            <a:extLst>
              <a:ext uri="{28A0092B-C50C-407E-A947-70E740481C1C}">
                <a14:useLocalDpi xmlns:a14="http://schemas.microsoft.com/office/drawing/2010/main"/>
              </a:ext>
            </a:extLst>
          </a:blip>
          <a:srcRect r="29573"/>
          <a:stretch/>
        </p:blipFill>
        <p:spPr>
          <a:xfrm>
            <a:off x="6337183" y="565565"/>
            <a:ext cx="5854818" cy="3169433"/>
          </a:xfrm>
          <a:prstGeom prst="rect">
            <a:avLst/>
          </a:prstGeom>
        </p:spPr>
      </p:pic>
      <p:pic>
        <p:nvPicPr>
          <p:cNvPr id="8" name="Picture 7">
            <a:extLst>
              <a:ext uri="{FF2B5EF4-FFF2-40B4-BE49-F238E27FC236}">
                <a16:creationId xmlns:a16="http://schemas.microsoft.com/office/drawing/2014/main" id="{D80E6547-E553-8B4C-B613-A55206049B2C}"/>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2192000" cy="254000"/>
          </a:xfrm>
          <a:prstGeom prst="rect">
            <a:avLst/>
          </a:prstGeom>
        </p:spPr>
      </p:pic>
      <p:sp>
        <p:nvSpPr>
          <p:cNvPr id="2" name="Title 1">
            <a:extLst>
              <a:ext uri="{FF2B5EF4-FFF2-40B4-BE49-F238E27FC236}">
                <a16:creationId xmlns:a16="http://schemas.microsoft.com/office/drawing/2014/main" id="{607B599F-269A-4E45-BB4E-31A49D2385EB}"/>
              </a:ext>
            </a:extLst>
          </p:cNvPr>
          <p:cNvSpPr>
            <a:spLocks noGrp="1"/>
          </p:cNvSpPr>
          <p:nvPr>
            <p:ph type="title" hasCustomPrompt="1"/>
          </p:nvPr>
        </p:nvSpPr>
        <p:spPr>
          <a:xfrm>
            <a:off x="768095" y="783026"/>
            <a:ext cx="10669101" cy="844095"/>
          </a:xfrm>
        </p:spPr>
        <p:txBody>
          <a:bodyPr vert="horz" lIns="0" tIns="45720" rIns="0" bIns="45720" rtlCol="0" anchor="b">
            <a:normAutofit/>
          </a:bodyPr>
          <a:lstStyle>
            <a:lvl1pPr>
              <a:defRPr lang="en-US" sz="1600">
                <a:latin typeface="Oracle Sans Extra Bold" panose="020B0803020204020204" pitchFamily="34" charset="0"/>
                <a:ea typeface="+mn-ea"/>
                <a:cs typeface="Oracle Sans Extra Bold" panose="020B0803020204020204" pitchFamily="34" charset="0"/>
              </a:defRPr>
            </a:lvl1pPr>
          </a:lstStyle>
          <a:p>
            <a:pPr marL="0" lvl="0" indent="0">
              <a:spcBef>
                <a:spcPts val="1000"/>
              </a:spcBef>
              <a:buFont typeface="Arial" panose="020B0604020202020204" pitchFamily="34" charset="0"/>
            </a:pPr>
            <a:r>
              <a:rPr lang="en-US" dirty="0"/>
              <a:t>Headline</a:t>
            </a:r>
          </a:p>
        </p:txBody>
      </p:sp>
      <p:sp>
        <p:nvSpPr>
          <p:cNvPr id="3" name="Text Placeholder 2">
            <a:extLst>
              <a:ext uri="{FF2B5EF4-FFF2-40B4-BE49-F238E27FC236}">
                <a16:creationId xmlns:a16="http://schemas.microsoft.com/office/drawing/2014/main" id="{FD86EFD9-8225-47A7-9DFF-A350F67E94AA}"/>
              </a:ext>
            </a:extLst>
          </p:cNvPr>
          <p:cNvSpPr>
            <a:spLocks noGrp="1"/>
          </p:cNvSpPr>
          <p:nvPr>
            <p:ph type="body" idx="1" hasCustomPrompt="1"/>
          </p:nvPr>
        </p:nvSpPr>
        <p:spPr>
          <a:xfrm>
            <a:off x="768095" y="2288558"/>
            <a:ext cx="10669102" cy="4067791"/>
          </a:xfrm>
        </p:spPr>
        <p:txBody>
          <a:bodyPr lIns="0" rIns="0">
            <a:normAutofit/>
          </a:bodyPr>
          <a:lstStyle>
            <a:lvl1pPr marL="234950" indent="-234950">
              <a:lnSpc>
                <a:spcPct val="100000"/>
              </a:lnSpc>
              <a:spcBef>
                <a:spcPts val="0"/>
              </a:spcBef>
              <a:spcAft>
                <a:spcPts val="1200"/>
              </a:spcAft>
              <a:buSzPct val="70000"/>
              <a:buFont typeface="Arial" panose="020B0604020202020204" pitchFamily="34" charset="0"/>
              <a:buChar char="•"/>
              <a:tabLst/>
              <a:defRPr sz="3000" b="0" i="0">
                <a:solidFill>
                  <a:schemeClr val="bg1">
                    <a:lumMod val="85000"/>
                  </a:schemeClr>
                </a:solidFill>
                <a:latin typeface="Oracle Sans Light" panose="020B0403020204020204" pitchFamily="34" charset="0"/>
                <a:ea typeface="Open Sans Light" panose="020B0306030504020204" pitchFamily="34" charset="0"/>
                <a:cs typeface="Oracle Sans Light" panose="020B04030202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Lorem ipsum dolor sit </a:t>
            </a:r>
            <a:r>
              <a:rPr lang="en-US" dirty="0" err="1"/>
              <a:t>amet</a:t>
            </a:r>
            <a:endParaRPr lang="en-US" dirty="0"/>
          </a:p>
          <a:p>
            <a:r>
              <a:rPr lang="en-US" dirty="0" err="1"/>
              <a:t>Consectetur</a:t>
            </a:r>
            <a:r>
              <a:rPr lang="en-US" dirty="0"/>
              <a:t> </a:t>
            </a:r>
            <a:r>
              <a:rPr lang="en-US" dirty="0" err="1"/>
              <a:t>adipiscing</a:t>
            </a:r>
            <a:r>
              <a:rPr lang="en-US" dirty="0"/>
              <a:t> </a:t>
            </a:r>
            <a:r>
              <a:rPr lang="en-US" dirty="0" err="1"/>
              <a:t>elit</a:t>
            </a:r>
            <a:r>
              <a:rPr lang="en-US" dirty="0"/>
              <a:t>.</a:t>
            </a:r>
          </a:p>
          <a:p>
            <a:r>
              <a:rPr lang="en-US" dirty="0"/>
              <a:t>Duis vitae </a:t>
            </a:r>
            <a:r>
              <a:rPr lang="en-US" dirty="0" err="1"/>
              <a:t>interdum</a:t>
            </a:r>
            <a:r>
              <a:rPr lang="en-US" dirty="0"/>
              <a:t> diam</a:t>
            </a:r>
          </a:p>
          <a:p>
            <a:r>
              <a:rPr lang="en-US" dirty="0"/>
              <a:t>Non </a:t>
            </a:r>
            <a:r>
              <a:rPr lang="en-US" dirty="0" err="1"/>
              <a:t>aliquet</a:t>
            </a:r>
            <a:r>
              <a:rPr lang="en-US" dirty="0"/>
              <a:t> </a:t>
            </a:r>
            <a:r>
              <a:rPr lang="en-US" dirty="0" err="1"/>
              <a:t>enim</a:t>
            </a:r>
            <a:r>
              <a:rPr lang="en-US" dirty="0"/>
              <a:t>.</a:t>
            </a:r>
          </a:p>
          <a:p>
            <a:r>
              <a:rPr lang="en-US" dirty="0" err="1"/>
              <a:t>Donec</a:t>
            </a:r>
            <a:r>
              <a:rPr lang="en-US" dirty="0"/>
              <a:t> </a:t>
            </a:r>
            <a:r>
              <a:rPr lang="en-US" dirty="0" err="1"/>
              <a:t>auctor</a:t>
            </a:r>
            <a:r>
              <a:rPr lang="en-US" dirty="0"/>
              <a:t> </a:t>
            </a:r>
            <a:r>
              <a:rPr lang="en-US" dirty="0" err="1"/>
              <a:t>metus</a:t>
            </a:r>
            <a:r>
              <a:rPr lang="en-US" dirty="0"/>
              <a:t> sed </a:t>
            </a:r>
            <a:r>
              <a:rPr lang="en-US" dirty="0" err="1"/>
              <a:t>velit</a:t>
            </a:r>
            <a:r>
              <a:rPr lang="en-US" dirty="0"/>
              <a:t> </a:t>
            </a:r>
            <a:r>
              <a:rPr lang="en-US" dirty="0" err="1"/>
              <a:t>imperdiet</a:t>
            </a:r>
            <a:r>
              <a:rPr lang="en-US" dirty="0"/>
              <a:t> </a:t>
            </a:r>
            <a:r>
              <a:rPr lang="en-US" dirty="0" err="1"/>
              <a:t>consectetur</a:t>
            </a:r>
            <a:r>
              <a:rPr lang="en-US" dirty="0"/>
              <a:t>.</a:t>
            </a:r>
          </a:p>
          <a:p>
            <a:r>
              <a:rPr lang="en-US" dirty="0" err="1"/>
              <a:t>Aenean</a:t>
            </a:r>
            <a:r>
              <a:rPr lang="en-US" dirty="0"/>
              <a:t> et </a:t>
            </a:r>
            <a:r>
              <a:rPr lang="en-US" dirty="0" err="1"/>
              <a:t>turpis</a:t>
            </a:r>
            <a:r>
              <a:rPr lang="en-US" dirty="0"/>
              <a:t> </a:t>
            </a:r>
            <a:r>
              <a:rPr lang="en-US" dirty="0" err="1"/>
              <a:t>sapien</a:t>
            </a:r>
            <a:r>
              <a:rPr lang="en-US" dirty="0"/>
              <a:t>.</a:t>
            </a:r>
          </a:p>
        </p:txBody>
      </p:sp>
      <p:sp>
        <p:nvSpPr>
          <p:cNvPr id="14" name="Rectangle 13">
            <a:extLst>
              <a:ext uri="{FF2B5EF4-FFF2-40B4-BE49-F238E27FC236}">
                <a16:creationId xmlns:a16="http://schemas.microsoft.com/office/drawing/2014/main" id="{05D2C10D-F209-B443-9F3C-0B55EDFF601F}"/>
              </a:ext>
            </a:extLst>
          </p:cNvPr>
          <p:cNvSpPr/>
          <p:nvPr userDrawn="1"/>
        </p:nvSpPr>
        <p:spPr>
          <a:xfrm>
            <a:off x="761287" y="1975427"/>
            <a:ext cx="310896" cy="365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108313E-A4D2-8545-95E9-53B6EB1B10B4}"/>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11437197" y="6356350"/>
            <a:ext cx="501650" cy="501650"/>
          </a:xfrm>
          <a:prstGeom prst="rect">
            <a:avLst/>
          </a:prstGeom>
        </p:spPr>
      </p:pic>
      <p:sp>
        <p:nvSpPr>
          <p:cNvPr id="11" name="Footer Placeholder 3">
            <a:extLst>
              <a:ext uri="{FF2B5EF4-FFF2-40B4-BE49-F238E27FC236}">
                <a16:creationId xmlns:a16="http://schemas.microsoft.com/office/drawing/2014/main" id="{3BE074E9-0004-CD49-9918-E0B74440CD4F}"/>
              </a:ext>
            </a:extLst>
          </p:cNvPr>
          <p:cNvSpPr>
            <a:spLocks noGrp="1"/>
          </p:cNvSpPr>
          <p:nvPr>
            <p:ph type="ftr" sz="quarter" idx="3"/>
          </p:nvPr>
        </p:nvSpPr>
        <p:spPr>
          <a:xfrm>
            <a:off x="1339850" y="6514977"/>
            <a:ext cx="3792589" cy="365125"/>
          </a:xfrm>
          <a:prstGeom prst="rect">
            <a:avLst/>
          </a:prstGeom>
        </p:spPr>
        <p:txBody>
          <a:bodyPr anchor="ctr"/>
          <a:lstStyle>
            <a:lvl1pPr>
              <a:defRPr>
                <a:solidFill>
                  <a:schemeClr val="bg1">
                    <a:lumMod val="50000"/>
                  </a:schemeClr>
                </a:solidFill>
                <a:latin typeface="Oracle Sans" panose="020B0503020204020204" pitchFamily="34" charset="0"/>
                <a:cs typeface="Oracle Sans" panose="020B0503020204020204" pitchFamily="34" charset="0"/>
              </a:defRPr>
            </a:lvl1pPr>
          </a:lstStyle>
          <a:p>
            <a:r>
              <a:rPr lang="en-US" sz="800" dirty="0"/>
              <a:t>Copyright © 2019 Oracle and/or its affiliates.</a:t>
            </a:r>
          </a:p>
        </p:txBody>
      </p:sp>
      <p:sp>
        <p:nvSpPr>
          <p:cNvPr id="12" name="Slide Number Placeholder 3">
            <a:extLst>
              <a:ext uri="{FF2B5EF4-FFF2-40B4-BE49-F238E27FC236}">
                <a16:creationId xmlns:a16="http://schemas.microsoft.com/office/drawing/2014/main" id="{96DEE667-DB0F-C845-B358-E8844EF1ABF4}"/>
              </a:ext>
            </a:extLst>
          </p:cNvPr>
          <p:cNvSpPr>
            <a:spLocks noGrp="1"/>
          </p:cNvSpPr>
          <p:nvPr>
            <p:ph type="sldNum" sz="quarter" idx="4"/>
          </p:nvPr>
        </p:nvSpPr>
        <p:spPr>
          <a:xfrm>
            <a:off x="761287" y="6507623"/>
            <a:ext cx="578563" cy="365125"/>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defRPr sz="800">
                <a:solidFill>
                  <a:schemeClr val="tx1">
                    <a:tint val="75000"/>
                  </a:schemeClr>
                </a:solidFill>
                <a:latin typeface="Oracle Sans" panose="020B0503020204020204" pitchFamily="34" charset="0"/>
                <a:cs typeface="Oracle Sans" panose="020B0503020204020204" pitchFamily="34" charset="0"/>
              </a:defRPr>
            </a:lvl1pPr>
          </a:lstStyle>
          <a:p>
            <a:fld id="{D440507A-669E-A943-A4A7-E531D638091A}" type="slidenum">
              <a:rPr lang="en-US" smtClean="0">
                <a:solidFill>
                  <a:srgbClr val="4E3629">
                    <a:tint val="75000"/>
                  </a:srgbClr>
                </a:solidFill>
              </a:rPr>
              <a:pPr/>
              <a:t>‹#›</a:t>
            </a:fld>
            <a:endParaRPr lang="en-US" dirty="0">
              <a:solidFill>
                <a:srgbClr val="4E3629">
                  <a:tint val="75000"/>
                </a:srgbClr>
              </a:solidFill>
            </a:endParaRPr>
          </a:p>
        </p:txBody>
      </p:sp>
    </p:spTree>
    <p:extLst>
      <p:ext uri="{BB962C8B-B14F-4D97-AF65-F5344CB8AC3E}">
        <p14:creationId xmlns:p14="http://schemas.microsoft.com/office/powerpoint/2010/main" val="3358601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OOW 4-Step Flow">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F0FCE765-22CA-7F4E-B5AF-ACFEA611159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819834" y="583943"/>
            <a:ext cx="2626460" cy="662990"/>
          </a:xfrm>
          <a:prstGeom prst="rect">
            <a:avLst/>
          </a:prstGeom>
        </p:spPr>
      </p:pic>
      <p:pic>
        <p:nvPicPr>
          <p:cNvPr id="8" name="Picture 7">
            <a:extLst>
              <a:ext uri="{FF2B5EF4-FFF2-40B4-BE49-F238E27FC236}">
                <a16:creationId xmlns:a16="http://schemas.microsoft.com/office/drawing/2014/main" id="{D80E6547-E553-8B4C-B613-A55206049B2C}"/>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2192000" cy="254000"/>
          </a:xfrm>
          <a:prstGeom prst="rect">
            <a:avLst/>
          </a:prstGeom>
        </p:spPr>
      </p:pic>
      <p:sp>
        <p:nvSpPr>
          <p:cNvPr id="2" name="Title 1">
            <a:extLst>
              <a:ext uri="{FF2B5EF4-FFF2-40B4-BE49-F238E27FC236}">
                <a16:creationId xmlns:a16="http://schemas.microsoft.com/office/drawing/2014/main" id="{607B599F-269A-4E45-BB4E-31A49D2385EB}"/>
              </a:ext>
            </a:extLst>
          </p:cNvPr>
          <p:cNvSpPr>
            <a:spLocks noGrp="1"/>
          </p:cNvSpPr>
          <p:nvPr>
            <p:ph type="title" hasCustomPrompt="1"/>
          </p:nvPr>
        </p:nvSpPr>
        <p:spPr>
          <a:xfrm>
            <a:off x="768095" y="783026"/>
            <a:ext cx="10669101" cy="844095"/>
          </a:xfrm>
        </p:spPr>
        <p:txBody>
          <a:bodyPr vert="horz" lIns="0" tIns="45720" rIns="0" bIns="45720" rtlCol="0" anchor="b">
            <a:normAutofit/>
          </a:bodyPr>
          <a:lstStyle>
            <a:lvl1pPr>
              <a:defRPr lang="en-US" sz="1600">
                <a:latin typeface="Oracle Sans Extra Bold" panose="020B0803020204020204" pitchFamily="34" charset="0"/>
                <a:ea typeface="+mn-ea"/>
                <a:cs typeface="Oracle Sans Extra Bold" panose="020B0803020204020204" pitchFamily="34" charset="0"/>
              </a:defRPr>
            </a:lvl1pPr>
          </a:lstStyle>
          <a:p>
            <a:pPr marL="0" lvl="0" indent="0">
              <a:spcBef>
                <a:spcPts val="1000"/>
              </a:spcBef>
              <a:buFont typeface="Arial" panose="020B0604020202020204" pitchFamily="34" charset="0"/>
            </a:pPr>
            <a:r>
              <a:rPr lang="en-US" dirty="0"/>
              <a:t>Headline</a:t>
            </a:r>
          </a:p>
        </p:txBody>
      </p:sp>
      <p:sp>
        <p:nvSpPr>
          <p:cNvPr id="3" name="Text Placeholder 2">
            <a:extLst>
              <a:ext uri="{FF2B5EF4-FFF2-40B4-BE49-F238E27FC236}">
                <a16:creationId xmlns:a16="http://schemas.microsoft.com/office/drawing/2014/main" id="{FD86EFD9-8225-47A7-9DFF-A350F67E94AA}"/>
              </a:ext>
            </a:extLst>
          </p:cNvPr>
          <p:cNvSpPr>
            <a:spLocks noGrp="1"/>
          </p:cNvSpPr>
          <p:nvPr>
            <p:ph type="body" idx="1" hasCustomPrompt="1"/>
          </p:nvPr>
        </p:nvSpPr>
        <p:spPr>
          <a:xfrm>
            <a:off x="768095" y="2288559"/>
            <a:ext cx="2331522" cy="330974"/>
          </a:xfrm>
        </p:spPr>
        <p:txBody>
          <a:bodyPr lIns="0" rIns="0">
            <a:normAutofit/>
          </a:bodyPr>
          <a:lstStyle>
            <a:lvl1pPr marL="0" indent="0">
              <a:lnSpc>
                <a:spcPct val="100000"/>
              </a:lnSpc>
              <a:spcBef>
                <a:spcPts val="0"/>
              </a:spcBef>
              <a:spcAft>
                <a:spcPts val="1200"/>
              </a:spcAft>
              <a:buSzPct val="70000"/>
              <a:buFont typeface="Arial" panose="020B0604020202020204" pitchFamily="34" charset="0"/>
              <a:buNone/>
              <a:tabLst/>
              <a:defRPr sz="1600" b="1" i="0">
                <a:solidFill>
                  <a:schemeClr val="bg1"/>
                </a:solidFill>
                <a:latin typeface="Oracle Sans" panose="020B0503020204020204" pitchFamily="34" charset="0"/>
                <a:ea typeface="Open Sans Light" panose="020B0306030504020204" pitchFamily="34" charset="0"/>
                <a:cs typeface="Oracle Sans" panose="020B05030202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Lorem ipsum dolor</a:t>
            </a:r>
          </a:p>
        </p:txBody>
      </p:sp>
      <p:sp>
        <p:nvSpPr>
          <p:cNvPr id="14" name="Rectangle 13">
            <a:extLst>
              <a:ext uri="{FF2B5EF4-FFF2-40B4-BE49-F238E27FC236}">
                <a16:creationId xmlns:a16="http://schemas.microsoft.com/office/drawing/2014/main" id="{05D2C10D-F209-B443-9F3C-0B55EDFF601F}"/>
              </a:ext>
            </a:extLst>
          </p:cNvPr>
          <p:cNvSpPr/>
          <p:nvPr userDrawn="1"/>
        </p:nvSpPr>
        <p:spPr>
          <a:xfrm>
            <a:off x="761287" y="1975427"/>
            <a:ext cx="310896" cy="365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L-Shape 5">
            <a:extLst>
              <a:ext uri="{FF2B5EF4-FFF2-40B4-BE49-F238E27FC236}">
                <a16:creationId xmlns:a16="http://schemas.microsoft.com/office/drawing/2014/main" id="{B92094A0-05C7-534D-B3B3-D2022D11EFEF}"/>
              </a:ext>
            </a:extLst>
          </p:cNvPr>
          <p:cNvSpPr/>
          <p:nvPr userDrawn="1"/>
        </p:nvSpPr>
        <p:spPr>
          <a:xfrm rot="13500000">
            <a:off x="3052797" y="2358866"/>
            <a:ext cx="216826" cy="216826"/>
          </a:xfrm>
          <a:prstGeom prst="corner">
            <a:avLst>
              <a:gd name="adj1" fmla="val 16867"/>
              <a:gd name="adj2" fmla="val 1850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EBEDDC8B-C3A4-8348-93A7-AD03E6959178}"/>
              </a:ext>
            </a:extLst>
          </p:cNvPr>
          <p:cNvSpPr>
            <a:spLocks noGrp="1"/>
          </p:cNvSpPr>
          <p:nvPr>
            <p:ph type="body" sz="quarter" idx="10" hasCustomPrompt="1"/>
          </p:nvPr>
        </p:nvSpPr>
        <p:spPr>
          <a:xfrm>
            <a:off x="768350" y="2716680"/>
            <a:ext cx="2340864" cy="2529712"/>
          </a:xfrm>
        </p:spPr>
        <p:txBody>
          <a:bodyPr lIns="0" rIns="0">
            <a:normAutofit/>
          </a:bodyPr>
          <a:lstStyle>
            <a:lvl1pPr marL="0" marR="0" indent="0" algn="l" defTabSz="914400" rtl="0" eaLnBrk="1" fontAlgn="auto" latinLnBrk="0" hangingPunct="1">
              <a:lnSpc>
                <a:spcPts val="2200"/>
              </a:lnSpc>
              <a:spcBef>
                <a:spcPts val="0"/>
              </a:spcBef>
              <a:spcAft>
                <a:spcPts val="600"/>
              </a:spcAft>
              <a:buClrTx/>
              <a:buSzTx/>
              <a:buFont typeface="Arial" panose="020B0604020202020204" pitchFamily="34" charset="0"/>
              <a:buNone/>
              <a:tabLst/>
              <a:defRPr lang="en-US" sz="1800" b="0" i="0" kern="1200" dirty="0">
                <a:solidFill>
                  <a:schemeClr val="bg1">
                    <a:lumMod val="85000"/>
                  </a:schemeClr>
                </a:solidFill>
                <a:latin typeface="Oracle Sans Light" panose="020B0403020204020204" pitchFamily="34" charset="0"/>
                <a:ea typeface="+mn-ea"/>
                <a:cs typeface="Oracle Sans Light" panose="020B0403020204020204" pitchFamily="34" charset="0"/>
              </a:defRPr>
            </a:lvl1pPr>
          </a:lstStyle>
          <a:p>
            <a:r>
              <a:rPr lang="en-US" dirty="0">
                <a:solidFill>
                  <a:srgbClr val="4A403E"/>
                </a:solidFill>
                <a:effectLst/>
                <a:latin typeface="Oracle Sans" panose="020B0503020204020204" pitchFamily="34" charset="0"/>
              </a:rPr>
              <a:t>Lorem ipsum dolor sit </a:t>
            </a:r>
            <a:r>
              <a:rPr lang="en-US" dirty="0" err="1">
                <a:solidFill>
                  <a:srgbClr val="4A403E"/>
                </a:solidFill>
                <a:effectLst/>
                <a:latin typeface="Oracle Sans" panose="020B0503020204020204" pitchFamily="34" charset="0"/>
              </a:rPr>
              <a:t>amet</a:t>
            </a:r>
            <a:r>
              <a:rPr lang="en-US" dirty="0">
                <a:solidFill>
                  <a:srgbClr val="4A403E"/>
                </a:solidFill>
                <a:effectLst/>
                <a:latin typeface="Oracle Sans" panose="020B0503020204020204" pitchFamily="34" charset="0"/>
              </a:rPr>
              <a:t>, </a:t>
            </a:r>
            <a:r>
              <a:rPr lang="en-US" dirty="0" err="1">
                <a:solidFill>
                  <a:srgbClr val="4A403E"/>
                </a:solidFill>
                <a:effectLst/>
                <a:latin typeface="Oracle Sans" panose="020B0503020204020204" pitchFamily="34" charset="0"/>
              </a:rPr>
              <a:t>consectetur</a:t>
            </a:r>
            <a:r>
              <a:rPr lang="en-US" dirty="0">
                <a:solidFill>
                  <a:srgbClr val="4A403E"/>
                </a:solidFill>
                <a:effectLst/>
                <a:latin typeface="Oracle Sans" panose="020B0503020204020204" pitchFamily="34" charset="0"/>
              </a:rPr>
              <a:t> </a:t>
            </a:r>
            <a:r>
              <a:rPr lang="en-US" dirty="0" err="1">
                <a:solidFill>
                  <a:srgbClr val="4A403E"/>
                </a:solidFill>
                <a:effectLst/>
                <a:latin typeface="Oracle Sans" panose="020B0503020204020204" pitchFamily="34" charset="0"/>
              </a:rPr>
              <a:t>adipiscing</a:t>
            </a:r>
            <a:r>
              <a:rPr lang="en-US" dirty="0">
                <a:solidFill>
                  <a:srgbClr val="4A403E"/>
                </a:solidFill>
                <a:effectLst/>
                <a:latin typeface="Oracle Sans" panose="020B0503020204020204" pitchFamily="34" charset="0"/>
              </a:rPr>
              <a:t> </a:t>
            </a:r>
            <a:r>
              <a:rPr lang="en-US" dirty="0" err="1">
                <a:solidFill>
                  <a:srgbClr val="4A403E"/>
                </a:solidFill>
                <a:effectLst/>
                <a:latin typeface="Oracle Sans" panose="020B0503020204020204" pitchFamily="34" charset="0"/>
              </a:rPr>
              <a:t>elit</a:t>
            </a:r>
            <a:r>
              <a:rPr lang="en-US" dirty="0">
                <a:solidFill>
                  <a:srgbClr val="4A403E"/>
                </a:solidFill>
                <a:effectLst/>
                <a:latin typeface="Oracle Sans" panose="020B0503020204020204" pitchFamily="34" charset="0"/>
              </a:rPr>
              <a:t>. Duis vitae </a:t>
            </a:r>
            <a:r>
              <a:rPr lang="en-US" dirty="0" err="1">
                <a:solidFill>
                  <a:srgbClr val="4A403E"/>
                </a:solidFill>
                <a:effectLst/>
                <a:latin typeface="Oracle Sans" panose="020B0503020204020204" pitchFamily="34" charset="0"/>
              </a:rPr>
              <a:t>interdum</a:t>
            </a:r>
            <a:r>
              <a:rPr lang="en-US" dirty="0">
                <a:solidFill>
                  <a:srgbClr val="4A403E"/>
                </a:solidFill>
                <a:effectLst/>
                <a:latin typeface="Oracle Sans" panose="020B0503020204020204" pitchFamily="34" charset="0"/>
              </a:rPr>
              <a:t> diam, non </a:t>
            </a:r>
            <a:r>
              <a:rPr lang="en-US" dirty="0" err="1">
                <a:solidFill>
                  <a:srgbClr val="4A403E"/>
                </a:solidFill>
                <a:effectLst/>
                <a:latin typeface="Oracle Sans" panose="020B0503020204020204" pitchFamily="34" charset="0"/>
              </a:rPr>
              <a:t>aliquet</a:t>
            </a:r>
            <a:r>
              <a:rPr lang="en-US" dirty="0">
                <a:solidFill>
                  <a:srgbClr val="4A403E"/>
                </a:solidFill>
                <a:effectLst/>
                <a:latin typeface="Oracle Sans" panose="020B0503020204020204" pitchFamily="34" charset="0"/>
              </a:rPr>
              <a:t> </a:t>
            </a:r>
            <a:r>
              <a:rPr lang="en-US" dirty="0" err="1">
                <a:solidFill>
                  <a:srgbClr val="4A403E"/>
                </a:solidFill>
                <a:effectLst/>
                <a:latin typeface="Oracle Sans" panose="020B0503020204020204" pitchFamily="34" charset="0"/>
              </a:rPr>
              <a:t>enim</a:t>
            </a:r>
            <a:r>
              <a:rPr lang="en-US" dirty="0">
                <a:solidFill>
                  <a:srgbClr val="4A403E"/>
                </a:solidFill>
                <a:effectLst/>
                <a:latin typeface="Oracle Sans" panose="020B0503020204020204" pitchFamily="34" charset="0"/>
              </a:rPr>
              <a:t>.</a:t>
            </a:r>
          </a:p>
        </p:txBody>
      </p:sp>
      <p:sp>
        <p:nvSpPr>
          <p:cNvPr id="16" name="Text Placeholder 15">
            <a:extLst>
              <a:ext uri="{FF2B5EF4-FFF2-40B4-BE49-F238E27FC236}">
                <a16:creationId xmlns:a16="http://schemas.microsoft.com/office/drawing/2014/main" id="{FC2A71D9-E249-2D48-9BF8-D6293AE64F2C}"/>
              </a:ext>
            </a:extLst>
          </p:cNvPr>
          <p:cNvSpPr>
            <a:spLocks noGrp="1"/>
          </p:cNvSpPr>
          <p:nvPr>
            <p:ph type="body" sz="quarter" idx="11" hasCustomPrompt="1"/>
          </p:nvPr>
        </p:nvSpPr>
        <p:spPr>
          <a:xfrm>
            <a:off x="3537946" y="2288559"/>
            <a:ext cx="2340864" cy="332038"/>
          </a:xfrm>
        </p:spPr>
        <p:txBody>
          <a:bodyPr lIns="0" rIns="0">
            <a:normAutofit/>
          </a:bodyPr>
          <a:lstStyle>
            <a:lvl1pPr>
              <a:defRPr sz="1600" b="1" i="0">
                <a:latin typeface="Oracle Sans" panose="020B0503020204020204" pitchFamily="34" charset="0"/>
                <a:cs typeface="Oracle Sans" panose="020B0503020204020204" pitchFamily="34" charset="0"/>
              </a:defRPr>
            </a:lvl1pPr>
          </a:lstStyle>
          <a:p>
            <a:r>
              <a:rPr lang="en-US" dirty="0"/>
              <a:t>Lorem ipsum dolor</a:t>
            </a:r>
          </a:p>
        </p:txBody>
      </p:sp>
      <p:sp>
        <p:nvSpPr>
          <p:cNvPr id="18" name="Text Placeholder 17">
            <a:extLst>
              <a:ext uri="{FF2B5EF4-FFF2-40B4-BE49-F238E27FC236}">
                <a16:creationId xmlns:a16="http://schemas.microsoft.com/office/drawing/2014/main" id="{1C572955-9B3D-8A48-9080-5D5AF185DFDE}"/>
              </a:ext>
            </a:extLst>
          </p:cNvPr>
          <p:cNvSpPr>
            <a:spLocks noGrp="1"/>
          </p:cNvSpPr>
          <p:nvPr>
            <p:ph type="body" sz="quarter" idx="12" hasCustomPrompt="1"/>
          </p:nvPr>
        </p:nvSpPr>
        <p:spPr>
          <a:xfrm>
            <a:off x="3544344" y="2716680"/>
            <a:ext cx="2340864" cy="2529712"/>
          </a:xfrm>
        </p:spPr>
        <p:txBody>
          <a:bodyPr lIns="0" rIns="0">
            <a:normAutofit/>
          </a:bodyPr>
          <a:lstStyle>
            <a:lvl1pPr>
              <a:lnSpc>
                <a:spcPts val="2200"/>
              </a:lnSpc>
              <a:spcBef>
                <a:spcPts val="0"/>
              </a:spcBef>
              <a:spcAft>
                <a:spcPts val="600"/>
              </a:spcAft>
              <a:defRPr sz="1800" b="0" i="0">
                <a:solidFill>
                  <a:schemeClr val="bg1">
                    <a:lumMod val="85000"/>
                  </a:schemeClr>
                </a:solidFill>
                <a:latin typeface="Oracle Sans Light" panose="020B0403020204020204" pitchFamily="34" charset="0"/>
                <a:cs typeface="Oracle Sans Light" panose="020B0403020204020204" pitchFamily="34" charset="0"/>
              </a:defRPr>
            </a:lvl1pPr>
          </a:lstStyle>
          <a:p>
            <a:r>
              <a:rPr lang="en-US" dirty="0">
                <a:solidFill>
                  <a:srgbClr val="4A403E"/>
                </a:solidFill>
                <a:effectLst/>
                <a:latin typeface="Oracle Sans" panose="020B0503020204020204" pitchFamily="34" charset="0"/>
              </a:rPr>
              <a:t>Lorem ipsum dolor sit </a:t>
            </a:r>
            <a:r>
              <a:rPr lang="en-US" dirty="0" err="1">
                <a:solidFill>
                  <a:srgbClr val="4A403E"/>
                </a:solidFill>
                <a:effectLst/>
                <a:latin typeface="Oracle Sans" panose="020B0503020204020204" pitchFamily="34" charset="0"/>
              </a:rPr>
              <a:t>amet</a:t>
            </a:r>
            <a:r>
              <a:rPr lang="en-US" dirty="0">
                <a:solidFill>
                  <a:srgbClr val="4A403E"/>
                </a:solidFill>
                <a:effectLst/>
                <a:latin typeface="Oracle Sans" panose="020B0503020204020204" pitchFamily="34" charset="0"/>
              </a:rPr>
              <a:t>, </a:t>
            </a:r>
            <a:r>
              <a:rPr lang="en-US" dirty="0" err="1">
                <a:solidFill>
                  <a:srgbClr val="4A403E"/>
                </a:solidFill>
                <a:effectLst/>
                <a:latin typeface="Oracle Sans" panose="020B0503020204020204" pitchFamily="34" charset="0"/>
              </a:rPr>
              <a:t>consectetur</a:t>
            </a:r>
            <a:r>
              <a:rPr lang="en-US" dirty="0">
                <a:solidFill>
                  <a:srgbClr val="4A403E"/>
                </a:solidFill>
                <a:effectLst/>
                <a:latin typeface="Oracle Sans" panose="020B0503020204020204" pitchFamily="34" charset="0"/>
              </a:rPr>
              <a:t> </a:t>
            </a:r>
            <a:r>
              <a:rPr lang="en-US" dirty="0" err="1">
                <a:solidFill>
                  <a:srgbClr val="4A403E"/>
                </a:solidFill>
                <a:effectLst/>
                <a:latin typeface="Oracle Sans" panose="020B0503020204020204" pitchFamily="34" charset="0"/>
              </a:rPr>
              <a:t>adipiscing</a:t>
            </a:r>
            <a:r>
              <a:rPr lang="en-US" dirty="0">
                <a:solidFill>
                  <a:srgbClr val="4A403E"/>
                </a:solidFill>
                <a:effectLst/>
                <a:latin typeface="Oracle Sans" panose="020B0503020204020204" pitchFamily="34" charset="0"/>
              </a:rPr>
              <a:t> </a:t>
            </a:r>
            <a:r>
              <a:rPr lang="en-US" dirty="0" err="1">
                <a:solidFill>
                  <a:srgbClr val="4A403E"/>
                </a:solidFill>
                <a:effectLst/>
                <a:latin typeface="Oracle Sans" panose="020B0503020204020204" pitchFamily="34" charset="0"/>
              </a:rPr>
              <a:t>elit</a:t>
            </a:r>
            <a:r>
              <a:rPr lang="en-US" dirty="0">
                <a:solidFill>
                  <a:srgbClr val="4A403E"/>
                </a:solidFill>
                <a:effectLst/>
                <a:latin typeface="Oracle Sans" panose="020B0503020204020204" pitchFamily="34" charset="0"/>
              </a:rPr>
              <a:t>. Duis vitae </a:t>
            </a:r>
            <a:r>
              <a:rPr lang="en-US" dirty="0" err="1">
                <a:solidFill>
                  <a:srgbClr val="4A403E"/>
                </a:solidFill>
                <a:effectLst/>
                <a:latin typeface="Oracle Sans" panose="020B0503020204020204" pitchFamily="34" charset="0"/>
              </a:rPr>
              <a:t>interdum</a:t>
            </a:r>
            <a:r>
              <a:rPr lang="en-US" dirty="0">
                <a:solidFill>
                  <a:srgbClr val="4A403E"/>
                </a:solidFill>
                <a:effectLst/>
                <a:latin typeface="Oracle Sans" panose="020B0503020204020204" pitchFamily="34" charset="0"/>
              </a:rPr>
              <a:t> diam, non </a:t>
            </a:r>
            <a:r>
              <a:rPr lang="en-US" dirty="0" err="1">
                <a:solidFill>
                  <a:srgbClr val="4A403E"/>
                </a:solidFill>
                <a:effectLst/>
                <a:latin typeface="Oracle Sans" panose="020B0503020204020204" pitchFamily="34" charset="0"/>
              </a:rPr>
              <a:t>aliquet</a:t>
            </a:r>
            <a:r>
              <a:rPr lang="en-US" dirty="0">
                <a:solidFill>
                  <a:srgbClr val="4A403E"/>
                </a:solidFill>
                <a:effectLst/>
                <a:latin typeface="Oracle Sans" panose="020B0503020204020204" pitchFamily="34" charset="0"/>
              </a:rPr>
              <a:t> </a:t>
            </a:r>
            <a:r>
              <a:rPr lang="en-US" dirty="0" err="1">
                <a:solidFill>
                  <a:srgbClr val="4A403E"/>
                </a:solidFill>
                <a:effectLst/>
                <a:latin typeface="Oracle Sans" panose="020B0503020204020204" pitchFamily="34" charset="0"/>
              </a:rPr>
              <a:t>enim</a:t>
            </a:r>
            <a:r>
              <a:rPr lang="en-US" dirty="0">
                <a:solidFill>
                  <a:srgbClr val="4A403E"/>
                </a:solidFill>
                <a:effectLst/>
                <a:latin typeface="Oracle Sans" panose="020B0503020204020204" pitchFamily="34" charset="0"/>
              </a:rPr>
              <a:t>.</a:t>
            </a:r>
          </a:p>
        </p:txBody>
      </p:sp>
      <p:sp>
        <p:nvSpPr>
          <p:cNvPr id="20" name="Text Placeholder 19">
            <a:extLst>
              <a:ext uri="{FF2B5EF4-FFF2-40B4-BE49-F238E27FC236}">
                <a16:creationId xmlns:a16="http://schemas.microsoft.com/office/drawing/2014/main" id="{D15D195D-008C-7E45-9912-16E0FCFDC09E}"/>
              </a:ext>
            </a:extLst>
          </p:cNvPr>
          <p:cNvSpPr>
            <a:spLocks noGrp="1"/>
          </p:cNvSpPr>
          <p:nvPr>
            <p:ph type="body" sz="quarter" idx="13" hasCustomPrompt="1"/>
          </p:nvPr>
        </p:nvSpPr>
        <p:spPr>
          <a:xfrm>
            <a:off x="6317139" y="2288559"/>
            <a:ext cx="2340864" cy="332038"/>
          </a:xfrm>
        </p:spPr>
        <p:txBody>
          <a:bodyPr lIns="0" rIns="0">
            <a:normAutofit/>
          </a:bodyPr>
          <a:lstStyle>
            <a:lvl1pPr>
              <a:defRPr sz="1600" b="1" i="0">
                <a:latin typeface="Oracle Sans" panose="020B0503020204020204" pitchFamily="34" charset="0"/>
                <a:cs typeface="Oracle Sans" panose="020B0503020204020204" pitchFamily="34" charset="0"/>
              </a:defRPr>
            </a:lvl1pPr>
          </a:lstStyle>
          <a:p>
            <a:r>
              <a:rPr lang="en-US" dirty="0"/>
              <a:t>Lorem ipsum dolor</a:t>
            </a:r>
          </a:p>
        </p:txBody>
      </p:sp>
      <p:sp>
        <p:nvSpPr>
          <p:cNvPr id="22" name="Text Placeholder 21">
            <a:extLst>
              <a:ext uri="{FF2B5EF4-FFF2-40B4-BE49-F238E27FC236}">
                <a16:creationId xmlns:a16="http://schemas.microsoft.com/office/drawing/2014/main" id="{A952A602-4A8F-FE40-A776-A78CC665DE51}"/>
              </a:ext>
            </a:extLst>
          </p:cNvPr>
          <p:cNvSpPr>
            <a:spLocks noGrp="1"/>
          </p:cNvSpPr>
          <p:nvPr>
            <p:ph type="body" sz="quarter" idx="14" hasCustomPrompt="1"/>
          </p:nvPr>
        </p:nvSpPr>
        <p:spPr>
          <a:xfrm>
            <a:off x="6320338" y="2716680"/>
            <a:ext cx="2340864" cy="2529712"/>
          </a:xfrm>
        </p:spPr>
        <p:txBody>
          <a:bodyPr lIns="0" rIns="0">
            <a:normAutofit/>
          </a:bodyPr>
          <a:lstStyle>
            <a:lvl1pPr>
              <a:lnSpc>
                <a:spcPts val="2200"/>
              </a:lnSpc>
              <a:spcBef>
                <a:spcPts val="0"/>
              </a:spcBef>
              <a:spcAft>
                <a:spcPts val="600"/>
              </a:spcAft>
              <a:defRPr sz="1800" b="0" i="0">
                <a:solidFill>
                  <a:schemeClr val="bg1">
                    <a:lumMod val="95000"/>
                  </a:schemeClr>
                </a:solidFill>
                <a:latin typeface="Oracle Sans Light" panose="020B0403020204020204" pitchFamily="34" charset="0"/>
                <a:cs typeface="Oracle Sans Light" panose="020B0403020204020204" pitchFamily="34" charset="0"/>
              </a:defRPr>
            </a:lvl1pPr>
          </a:lstStyle>
          <a:p>
            <a:r>
              <a:rPr lang="en-US" dirty="0">
                <a:solidFill>
                  <a:srgbClr val="4A403E"/>
                </a:solidFill>
                <a:effectLst/>
                <a:latin typeface="Oracle Sans" panose="020B0503020204020204" pitchFamily="34" charset="0"/>
              </a:rPr>
              <a:t>Lorem ipsum dolor sit </a:t>
            </a:r>
            <a:r>
              <a:rPr lang="en-US" dirty="0" err="1">
                <a:solidFill>
                  <a:srgbClr val="4A403E"/>
                </a:solidFill>
                <a:effectLst/>
                <a:latin typeface="Oracle Sans" panose="020B0503020204020204" pitchFamily="34" charset="0"/>
              </a:rPr>
              <a:t>amet</a:t>
            </a:r>
            <a:r>
              <a:rPr lang="en-US" dirty="0">
                <a:solidFill>
                  <a:srgbClr val="4A403E"/>
                </a:solidFill>
                <a:effectLst/>
                <a:latin typeface="Oracle Sans" panose="020B0503020204020204" pitchFamily="34" charset="0"/>
              </a:rPr>
              <a:t>, </a:t>
            </a:r>
            <a:r>
              <a:rPr lang="en-US" dirty="0" err="1">
                <a:solidFill>
                  <a:srgbClr val="4A403E"/>
                </a:solidFill>
                <a:effectLst/>
                <a:latin typeface="Oracle Sans" panose="020B0503020204020204" pitchFamily="34" charset="0"/>
              </a:rPr>
              <a:t>consectetur</a:t>
            </a:r>
            <a:r>
              <a:rPr lang="en-US" dirty="0">
                <a:solidFill>
                  <a:srgbClr val="4A403E"/>
                </a:solidFill>
                <a:effectLst/>
                <a:latin typeface="Oracle Sans" panose="020B0503020204020204" pitchFamily="34" charset="0"/>
              </a:rPr>
              <a:t> </a:t>
            </a:r>
            <a:r>
              <a:rPr lang="en-US" dirty="0" err="1">
                <a:solidFill>
                  <a:srgbClr val="4A403E"/>
                </a:solidFill>
                <a:effectLst/>
                <a:latin typeface="Oracle Sans" panose="020B0503020204020204" pitchFamily="34" charset="0"/>
              </a:rPr>
              <a:t>adipiscing</a:t>
            </a:r>
            <a:r>
              <a:rPr lang="en-US" dirty="0">
                <a:solidFill>
                  <a:srgbClr val="4A403E"/>
                </a:solidFill>
                <a:effectLst/>
                <a:latin typeface="Oracle Sans" panose="020B0503020204020204" pitchFamily="34" charset="0"/>
              </a:rPr>
              <a:t> </a:t>
            </a:r>
            <a:r>
              <a:rPr lang="en-US" dirty="0" err="1">
                <a:solidFill>
                  <a:srgbClr val="4A403E"/>
                </a:solidFill>
                <a:effectLst/>
                <a:latin typeface="Oracle Sans" panose="020B0503020204020204" pitchFamily="34" charset="0"/>
              </a:rPr>
              <a:t>elit</a:t>
            </a:r>
            <a:r>
              <a:rPr lang="en-US" dirty="0">
                <a:solidFill>
                  <a:srgbClr val="4A403E"/>
                </a:solidFill>
                <a:effectLst/>
                <a:latin typeface="Oracle Sans" panose="020B0503020204020204" pitchFamily="34" charset="0"/>
              </a:rPr>
              <a:t>. Duis vitae </a:t>
            </a:r>
            <a:r>
              <a:rPr lang="en-US" dirty="0" err="1">
                <a:solidFill>
                  <a:srgbClr val="4A403E"/>
                </a:solidFill>
                <a:effectLst/>
                <a:latin typeface="Oracle Sans" panose="020B0503020204020204" pitchFamily="34" charset="0"/>
              </a:rPr>
              <a:t>interdum</a:t>
            </a:r>
            <a:r>
              <a:rPr lang="en-US" dirty="0">
                <a:solidFill>
                  <a:srgbClr val="4A403E"/>
                </a:solidFill>
                <a:effectLst/>
                <a:latin typeface="Oracle Sans" panose="020B0503020204020204" pitchFamily="34" charset="0"/>
              </a:rPr>
              <a:t> diam, non </a:t>
            </a:r>
            <a:r>
              <a:rPr lang="en-US" dirty="0" err="1">
                <a:solidFill>
                  <a:srgbClr val="4A403E"/>
                </a:solidFill>
                <a:effectLst/>
                <a:latin typeface="Oracle Sans" panose="020B0503020204020204" pitchFamily="34" charset="0"/>
              </a:rPr>
              <a:t>aliquet</a:t>
            </a:r>
            <a:r>
              <a:rPr lang="en-US" dirty="0">
                <a:solidFill>
                  <a:srgbClr val="4A403E"/>
                </a:solidFill>
                <a:effectLst/>
                <a:latin typeface="Oracle Sans" panose="020B0503020204020204" pitchFamily="34" charset="0"/>
              </a:rPr>
              <a:t> </a:t>
            </a:r>
            <a:r>
              <a:rPr lang="en-US" dirty="0" err="1">
                <a:solidFill>
                  <a:srgbClr val="4A403E"/>
                </a:solidFill>
                <a:effectLst/>
                <a:latin typeface="Oracle Sans" panose="020B0503020204020204" pitchFamily="34" charset="0"/>
              </a:rPr>
              <a:t>enim</a:t>
            </a:r>
            <a:r>
              <a:rPr lang="en-US" dirty="0">
                <a:solidFill>
                  <a:srgbClr val="4A403E"/>
                </a:solidFill>
                <a:effectLst/>
                <a:latin typeface="Oracle Sans" panose="020B0503020204020204" pitchFamily="34" charset="0"/>
              </a:rPr>
              <a:t>.</a:t>
            </a:r>
          </a:p>
        </p:txBody>
      </p:sp>
      <p:sp>
        <p:nvSpPr>
          <p:cNvPr id="24" name="Text Placeholder 23">
            <a:extLst>
              <a:ext uri="{FF2B5EF4-FFF2-40B4-BE49-F238E27FC236}">
                <a16:creationId xmlns:a16="http://schemas.microsoft.com/office/drawing/2014/main" id="{621E2FD4-9288-1040-B4E7-308D67D835FB}"/>
              </a:ext>
            </a:extLst>
          </p:cNvPr>
          <p:cNvSpPr>
            <a:spLocks noGrp="1"/>
          </p:cNvSpPr>
          <p:nvPr>
            <p:ph type="body" sz="quarter" idx="15" hasCustomPrompt="1"/>
          </p:nvPr>
        </p:nvSpPr>
        <p:spPr>
          <a:xfrm>
            <a:off x="9096332" y="2288559"/>
            <a:ext cx="2340864" cy="332038"/>
          </a:xfrm>
        </p:spPr>
        <p:txBody>
          <a:bodyPr lIns="0" rIns="0">
            <a:normAutofit/>
          </a:bodyPr>
          <a:lstStyle>
            <a:lvl1pPr>
              <a:defRPr sz="1600" b="1" i="0">
                <a:latin typeface="Oracle Sans" panose="020B0503020204020204" pitchFamily="34" charset="0"/>
                <a:cs typeface="Oracle Sans" panose="020B0503020204020204" pitchFamily="34" charset="0"/>
              </a:defRPr>
            </a:lvl1pPr>
          </a:lstStyle>
          <a:p>
            <a:r>
              <a:rPr lang="en-US" dirty="0"/>
              <a:t>Lorem ipsum dolor</a:t>
            </a:r>
          </a:p>
        </p:txBody>
      </p:sp>
      <p:sp>
        <p:nvSpPr>
          <p:cNvPr id="26" name="Text Placeholder 25">
            <a:extLst>
              <a:ext uri="{FF2B5EF4-FFF2-40B4-BE49-F238E27FC236}">
                <a16:creationId xmlns:a16="http://schemas.microsoft.com/office/drawing/2014/main" id="{825A92B5-EC38-2544-A3A4-C45371748140}"/>
              </a:ext>
            </a:extLst>
          </p:cNvPr>
          <p:cNvSpPr>
            <a:spLocks noGrp="1"/>
          </p:cNvSpPr>
          <p:nvPr>
            <p:ph type="body" sz="quarter" idx="16" hasCustomPrompt="1"/>
          </p:nvPr>
        </p:nvSpPr>
        <p:spPr>
          <a:xfrm>
            <a:off x="9096332" y="2716680"/>
            <a:ext cx="2340864" cy="2529712"/>
          </a:xfrm>
        </p:spPr>
        <p:txBody>
          <a:bodyPr lIns="0" rIns="0">
            <a:normAutofit/>
          </a:bodyPr>
          <a:lstStyle>
            <a:lvl1pPr>
              <a:lnSpc>
                <a:spcPts val="2200"/>
              </a:lnSpc>
              <a:spcBef>
                <a:spcPts val="0"/>
              </a:spcBef>
              <a:spcAft>
                <a:spcPts val="600"/>
              </a:spcAft>
              <a:defRPr sz="1800" b="0" i="0">
                <a:solidFill>
                  <a:schemeClr val="bg1">
                    <a:lumMod val="85000"/>
                  </a:schemeClr>
                </a:solidFill>
                <a:latin typeface="Oracle Sans Light" panose="020B0403020204020204" pitchFamily="34" charset="0"/>
                <a:cs typeface="Oracle Sans Light" panose="020B0403020204020204" pitchFamily="34" charset="0"/>
              </a:defRPr>
            </a:lvl1pPr>
          </a:lstStyle>
          <a:p>
            <a:r>
              <a:rPr lang="en-US" dirty="0">
                <a:solidFill>
                  <a:srgbClr val="4A403E"/>
                </a:solidFill>
                <a:effectLst/>
                <a:latin typeface="Oracle Sans" panose="020B0503020204020204" pitchFamily="34" charset="0"/>
              </a:rPr>
              <a:t>Lorem ipsum dolor sit </a:t>
            </a:r>
            <a:r>
              <a:rPr lang="en-US" dirty="0" err="1">
                <a:solidFill>
                  <a:srgbClr val="4A403E"/>
                </a:solidFill>
                <a:effectLst/>
                <a:latin typeface="Oracle Sans" panose="020B0503020204020204" pitchFamily="34" charset="0"/>
              </a:rPr>
              <a:t>amet</a:t>
            </a:r>
            <a:r>
              <a:rPr lang="en-US" dirty="0">
                <a:solidFill>
                  <a:srgbClr val="4A403E"/>
                </a:solidFill>
                <a:effectLst/>
                <a:latin typeface="Oracle Sans" panose="020B0503020204020204" pitchFamily="34" charset="0"/>
              </a:rPr>
              <a:t>, </a:t>
            </a:r>
            <a:r>
              <a:rPr lang="en-US" dirty="0" err="1">
                <a:solidFill>
                  <a:srgbClr val="4A403E"/>
                </a:solidFill>
                <a:effectLst/>
                <a:latin typeface="Oracle Sans" panose="020B0503020204020204" pitchFamily="34" charset="0"/>
              </a:rPr>
              <a:t>consectetur</a:t>
            </a:r>
            <a:r>
              <a:rPr lang="en-US" dirty="0">
                <a:solidFill>
                  <a:srgbClr val="4A403E"/>
                </a:solidFill>
                <a:effectLst/>
                <a:latin typeface="Oracle Sans" panose="020B0503020204020204" pitchFamily="34" charset="0"/>
              </a:rPr>
              <a:t> </a:t>
            </a:r>
            <a:r>
              <a:rPr lang="en-US" dirty="0" err="1">
                <a:solidFill>
                  <a:srgbClr val="4A403E"/>
                </a:solidFill>
                <a:effectLst/>
                <a:latin typeface="Oracle Sans" panose="020B0503020204020204" pitchFamily="34" charset="0"/>
              </a:rPr>
              <a:t>adipiscing</a:t>
            </a:r>
            <a:r>
              <a:rPr lang="en-US" dirty="0">
                <a:solidFill>
                  <a:srgbClr val="4A403E"/>
                </a:solidFill>
                <a:effectLst/>
                <a:latin typeface="Oracle Sans" panose="020B0503020204020204" pitchFamily="34" charset="0"/>
              </a:rPr>
              <a:t> </a:t>
            </a:r>
            <a:r>
              <a:rPr lang="en-US" dirty="0" err="1">
                <a:solidFill>
                  <a:srgbClr val="4A403E"/>
                </a:solidFill>
                <a:effectLst/>
                <a:latin typeface="Oracle Sans" panose="020B0503020204020204" pitchFamily="34" charset="0"/>
              </a:rPr>
              <a:t>elit</a:t>
            </a:r>
            <a:r>
              <a:rPr lang="en-US" dirty="0">
                <a:solidFill>
                  <a:srgbClr val="4A403E"/>
                </a:solidFill>
                <a:effectLst/>
                <a:latin typeface="Oracle Sans" panose="020B0503020204020204" pitchFamily="34" charset="0"/>
              </a:rPr>
              <a:t>. Duis vitae </a:t>
            </a:r>
            <a:r>
              <a:rPr lang="en-US" dirty="0" err="1">
                <a:solidFill>
                  <a:srgbClr val="4A403E"/>
                </a:solidFill>
                <a:effectLst/>
                <a:latin typeface="Oracle Sans" panose="020B0503020204020204" pitchFamily="34" charset="0"/>
              </a:rPr>
              <a:t>interdum</a:t>
            </a:r>
            <a:r>
              <a:rPr lang="en-US" dirty="0">
                <a:solidFill>
                  <a:srgbClr val="4A403E"/>
                </a:solidFill>
                <a:effectLst/>
                <a:latin typeface="Oracle Sans" panose="020B0503020204020204" pitchFamily="34" charset="0"/>
              </a:rPr>
              <a:t> diam, non </a:t>
            </a:r>
            <a:r>
              <a:rPr lang="en-US" dirty="0" err="1">
                <a:solidFill>
                  <a:srgbClr val="4A403E"/>
                </a:solidFill>
                <a:effectLst/>
                <a:latin typeface="Oracle Sans" panose="020B0503020204020204" pitchFamily="34" charset="0"/>
              </a:rPr>
              <a:t>aliquet</a:t>
            </a:r>
            <a:r>
              <a:rPr lang="en-US" dirty="0">
                <a:solidFill>
                  <a:srgbClr val="4A403E"/>
                </a:solidFill>
                <a:effectLst/>
                <a:latin typeface="Oracle Sans" panose="020B0503020204020204" pitchFamily="34" charset="0"/>
              </a:rPr>
              <a:t> </a:t>
            </a:r>
            <a:r>
              <a:rPr lang="en-US" dirty="0" err="1">
                <a:solidFill>
                  <a:srgbClr val="4A403E"/>
                </a:solidFill>
                <a:effectLst/>
                <a:latin typeface="Oracle Sans" panose="020B0503020204020204" pitchFamily="34" charset="0"/>
              </a:rPr>
              <a:t>enim</a:t>
            </a:r>
            <a:r>
              <a:rPr lang="en-US" dirty="0">
                <a:solidFill>
                  <a:srgbClr val="4A403E"/>
                </a:solidFill>
                <a:effectLst/>
                <a:latin typeface="Oracle Sans" panose="020B0503020204020204" pitchFamily="34" charset="0"/>
              </a:rPr>
              <a:t>.</a:t>
            </a:r>
          </a:p>
        </p:txBody>
      </p:sp>
      <p:sp>
        <p:nvSpPr>
          <p:cNvPr id="29" name="L-Shape 28">
            <a:extLst>
              <a:ext uri="{FF2B5EF4-FFF2-40B4-BE49-F238E27FC236}">
                <a16:creationId xmlns:a16="http://schemas.microsoft.com/office/drawing/2014/main" id="{562F87C2-612C-4642-B36B-DC9883E68596}"/>
              </a:ext>
            </a:extLst>
          </p:cNvPr>
          <p:cNvSpPr/>
          <p:nvPr userDrawn="1"/>
        </p:nvSpPr>
        <p:spPr>
          <a:xfrm rot="13500000">
            <a:off x="5839186" y="2358865"/>
            <a:ext cx="216826" cy="216826"/>
          </a:xfrm>
          <a:prstGeom prst="corner">
            <a:avLst>
              <a:gd name="adj1" fmla="val 16867"/>
              <a:gd name="adj2" fmla="val 1850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L-Shape 30">
            <a:extLst>
              <a:ext uri="{FF2B5EF4-FFF2-40B4-BE49-F238E27FC236}">
                <a16:creationId xmlns:a16="http://schemas.microsoft.com/office/drawing/2014/main" id="{93747C1F-C0D1-6940-B48F-0045E941F088}"/>
              </a:ext>
            </a:extLst>
          </p:cNvPr>
          <p:cNvSpPr/>
          <p:nvPr userDrawn="1"/>
        </p:nvSpPr>
        <p:spPr>
          <a:xfrm rot="13500000">
            <a:off x="8625576" y="2358864"/>
            <a:ext cx="216826" cy="216826"/>
          </a:xfrm>
          <a:prstGeom prst="corner">
            <a:avLst>
              <a:gd name="adj1" fmla="val 16867"/>
              <a:gd name="adj2" fmla="val 1850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55337613-929D-9A40-90FE-FD9484924F90}"/>
              </a:ext>
            </a:extLst>
          </p:cNvPr>
          <p:cNvPicPr>
            <a:picLocks noChangeAspect="1"/>
          </p:cNvPicPr>
          <p:nvPr userDrawn="1"/>
        </p:nvPicPr>
        <p:blipFill rotWithShape="1">
          <a:blip r:embed="rId4" cstate="print">
            <a:alphaModFix amt="70000"/>
            <a:extLst>
              <a:ext uri="{28A0092B-C50C-407E-A947-70E740481C1C}">
                <a14:useLocalDpi xmlns:a14="http://schemas.microsoft.com/office/drawing/2010/main"/>
              </a:ext>
            </a:extLst>
          </a:blip>
          <a:srcRect l="-277"/>
          <a:stretch/>
        </p:blipFill>
        <p:spPr>
          <a:xfrm>
            <a:off x="6373090" y="557050"/>
            <a:ext cx="6719455" cy="1413489"/>
          </a:xfrm>
          <a:prstGeom prst="rect">
            <a:avLst/>
          </a:prstGeom>
        </p:spPr>
      </p:pic>
      <p:pic>
        <p:nvPicPr>
          <p:cNvPr id="21" name="Picture 20">
            <a:extLst>
              <a:ext uri="{FF2B5EF4-FFF2-40B4-BE49-F238E27FC236}">
                <a16:creationId xmlns:a16="http://schemas.microsoft.com/office/drawing/2014/main" id="{D45D0859-B97B-E146-B2FD-0F7D5C3EF7DE}"/>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11437197" y="6356350"/>
            <a:ext cx="501650" cy="501650"/>
          </a:xfrm>
          <a:prstGeom prst="rect">
            <a:avLst/>
          </a:prstGeom>
        </p:spPr>
      </p:pic>
      <p:sp>
        <p:nvSpPr>
          <p:cNvPr id="25" name="Footer Placeholder 3">
            <a:extLst>
              <a:ext uri="{FF2B5EF4-FFF2-40B4-BE49-F238E27FC236}">
                <a16:creationId xmlns:a16="http://schemas.microsoft.com/office/drawing/2014/main" id="{2AFDE97F-597C-EB46-BB08-15551FF5FE47}"/>
              </a:ext>
            </a:extLst>
          </p:cNvPr>
          <p:cNvSpPr>
            <a:spLocks noGrp="1"/>
          </p:cNvSpPr>
          <p:nvPr>
            <p:ph type="ftr" sz="quarter" idx="3"/>
          </p:nvPr>
        </p:nvSpPr>
        <p:spPr>
          <a:xfrm>
            <a:off x="1339850" y="6514977"/>
            <a:ext cx="3792589" cy="365125"/>
          </a:xfrm>
          <a:prstGeom prst="rect">
            <a:avLst/>
          </a:prstGeom>
        </p:spPr>
        <p:txBody>
          <a:bodyPr anchor="ctr"/>
          <a:lstStyle>
            <a:lvl1pPr>
              <a:defRPr>
                <a:solidFill>
                  <a:schemeClr val="bg1">
                    <a:lumMod val="50000"/>
                  </a:schemeClr>
                </a:solidFill>
                <a:latin typeface="Oracle Sans" panose="020B0503020204020204" pitchFamily="34" charset="0"/>
                <a:cs typeface="Oracle Sans" panose="020B0503020204020204" pitchFamily="34" charset="0"/>
              </a:defRPr>
            </a:lvl1pPr>
          </a:lstStyle>
          <a:p>
            <a:r>
              <a:rPr lang="en-US" sz="800" dirty="0"/>
              <a:t>Copyright © 2019 Oracle and/or its affiliates.</a:t>
            </a:r>
          </a:p>
        </p:txBody>
      </p:sp>
      <p:sp>
        <p:nvSpPr>
          <p:cNvPr id="27" name="Slide Number Placeholder 3">
            <a:extLst>
              <a:ext uri="{FF2B5EF4-FFF2-40B4-BE49-F238E27FC236}">
                <a16:creationId xmlns:a16="http://schemas.microsoft.com/office/drawing/2014/main" id="{9EFBD8EA-A004-7249-A1E7-36E2C129BE90}"/>
              </a:ext>
            </a:extLst>
          </p:cNvPr>
          <p:cNvSpPr>
            <a:spLocks noGrp="1"/>
          </p:cNvSpPr>
          <p:nvPr>
            <p:ph type="sldNum" sz="quarter" idx="4"/>
          </p:nvPr>
        </p:nvSpPr>
        <p:spPr>
          <a:xfrm>
            <a:off x="761287" y="6507623"/>
            <a:ext cx="578563" cy="365125"/>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defRPr sz="800">
                <a:solidFill>
                  <a:schemeClr val="tx1">
                    <a:tint val="75000"/>
                  </a:schemeClr>
                </a:solidFill>
                <a:latin typeface="Oracle Sans" panose="020B0503020204020204" pitchFamily="34" charset="0"/>
                <a:cs typeface="Oracle Sans" panose="020B0503020204020204" pitchFamily="34" charset="0"/>
              </a:defRPr>
            </a:lvl1pPr>
          </a:lstStyle>
          <a:p>
            <a:fld id="{D440507A-669E-A943-A4A7-E531D638091A}" type="slidenum">
              <a:rPr lang="en-US" smtClean="0">
                <a:solidFill>
                  <a:srgbClr val="4E3629">
                    <a:tint val="75000"/>
                  </a:srgbClr>
                </a:solidFill>
              </a:rPr>
              <a:pPr/>
              <a:t>‹#›</a:t>
            </a:fld>
            <a:endParaRPr lang="en-US" dirty="0">
              <a:solidFill>
                <a:srgbClr val="4E3629">
                  <a:tint val="75000"/>
                </a:srgbClr>
              </a:solidFill>
            </a:endParaRPr>
          </a:p>
        </p:txBody>
      </p:sp>
    </p:spTree>
    <p:extLst>
      <p:ext uri="{BB962C8B-B14F-4D97-AF65-F5344CB8AC3E}">
        <p14:creationId xmlns:p14="http://schemas.microsoft.com/office/powerpoint/2010/main" val="1879434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1+#ppt_w/2"/>
                                          </p:val>
                                        </p:tav>
                                        <p:tav tm="100000">
                                          <p:val>
                                            <p:strVal val="#ppt_x"/>
                                          </p:val>
                                        </p:tav>
                                      </p:tavLst>
                                    </p:anim>
                                    <p:anim calcmode="lin" valueType="num">
                                      <p:cBhvr additive="base">
                                        <p:cTn id="8" dur="500" fill="hold"/>
                                        <p:tgtEl>
                                          <p:spTgt spid="3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500" fill="hold"/>
                                        <p:tgtEl>
                                          <p:spTgt spid="37"/>
                                        </p:tgtEl>
                                        <p:attrNameLst>
                                          <p:attrName>ppt_x</p:attrName>
                                        </p:attrNameLst>
                                      </p:cBhvr>
                                      <p:tavLst>
                                        <p:tav tm="0">
                                          <p:val>
                                            <p:strVal val="0-#ppt_w/2"/>
                                          </p:val>
                                        </p:tav>
                                        <p:tav tm="100000">
                                          <p:val>
                                            <p:strVal val="#ppt_x"/>
                                          </p:val>
                                        </p:tav>
                                      </p:tavLst>
                                    </p:anim>
                                    <p:anim calcmode="lin" valueType="num">
                                      <p:cBhvr additive="base">
                                        <p:cTn id="12" dur="5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OOW 3 Step Flow">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80E6547-E553-8B4C-B613-A55206049B2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254000"/>
          </a:xfrm>
          <a:prstGeom prst="rect">
            <a:avLst/>
          </a:prstGeom>
        </p:spPr>
      </p:pic>
      <p:sp>
        <p:nvSpPr>
          <p:cNvPr id="2" name="Title 1">
            <a:extLst>
              <a:ext uri="{FF2B5EF4-FFF2-40B4-BE49-F238E27FC236}">
                <a16:creationId xmlns:a16="http://schemas.microsoft.com/office/drawing/2014/main" id="{607B599F-269A-4E45-BB4E-31A49D2385EB}"/>
              </a:ext>
            </a:extLst>
          </p:cNvPr>
          <p:cNvSpPr>
            <a:spLocks noGrp="1"/>
          </p:cNvSpPr>
          <p:nvPr>
            <p:ph type="title" hasCustomPrompt="1"/>
          </p:nvPr>
        </p:nvSpPr>
        <p:spPr>
          <a:xfrm>
            <a:off x="768095" y="783026"/>
            <a:ext cx="10669101" cy="844095"/>
          </a:xfrm>
        </p:spPr>
        <p:txBody>
          <a:bodyPr vert="horz" lIns="0" tIns="45720" rIns="0" bIns="45720" rtlCol="0" anchor="b">
            <a:normAutofit/>
          </a:bodyPr>
          <a:lstStyle>
            <a:lvl1pPr>
              <a:defRPr lang="en-US" sz="1600">
                <a:latin typeface="Oracle Sans Extra Bold" panose="020B0803020204020204" pitchFamily="34" charset="0"/>
                <a:ea typeface="+mn-ea"/>
                <a:cs typeface="Oracle Sans Extra Bold" panose="020B0803020204020204" pitchFamily="34" charset="0"/>
              </a:defRPr>
            </a:lvl1pPr>
          </a:lstStyle>
          <a:p>
            <a:pPr marL="0" lvl="0" indent="0">
              <a:spcBef>
                <a:spcPts val="1000"/>
              </a:spcBef>
              <a:buFont typeface="Arial" panose="020B0604020202020204" pitchFamily="34" charset="0"/>
            </a:pPr>
            <a:r>
              <a:rPr lang="en-US" dirty="0"/>
              <a:t>Headline</a:t>
            </a:r>
          </a:p>
        </p:txBody>
      </p:sp>
      <p:sp>
        <p:nvSpPr>
          <p:cNvPr id="14" name="Rectangle 13">
            <a:extLst>
              <a:ext uri="{FF2B5EF4-FFF2-40B4-BE49-F238E27FC236}">
                <a16:creationId xmlns:a16="http://schemas.microsoft.com/office/drawing/2014/main" id="{05D2C10D-F209-B443-9F3C-0B55EDFF601F}"/>
              </a:ext>
            </a:extLst>
          </p:cNvPr>
          <p:cNvSpPr/>
          <p:nvPr userDrawn="1"/>
        </p:nvSpPr>
        <p:spPr>
          <a:xfrm>
            <a:off x="761287" y="1975427"/>
            <a:ext cx="310896" cy="365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EBEDDC8B-C3A4-8348-93A7-AD03E6959178}"/>
              </a:ext>
            </a:extLst>
          </p:cNvPr>
          <p:cNvSpPr>
            <a:spLocks noGrp="1"/>
          </p:cNvSpPr>
          <p:nvPr>
            <p:ph type="body" sz="quarter" idx="10" hasCustomPrompt="1"/>
          </p:nvPr>
        </p:nvSpPr>
        <p:spPr>
          <a:xfrm>
            <a:off x="1560927" y="2409936"/>
            <a:ext cx="2751984" cy="2529712"/>
          </a:xfrm>
        </p:spPr>
        <p:txBody>
          <a:bodyPr lIns="0" rIns="0">
            <a:norm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lang="en-US" sz="2800" b="0" i="0" kern="1200" dirty="0">
                <a:solidFill>
                  <a:schemeClr val="bg1">
                    <a:lumMod val="85000"/>
                  </a:schemeClr>
                </a:solidFill>
                <a:latin typeface="Oracle Sans Light" panose="020B0403020204020204" pitchFamily="34" charset="0"/>
                <a:ea typeface="+mn-ea"/>
                <a:cs typeface="Oracle Sans Light" panose="020B0403020204020204" pitchFamily="34" charset="0"/>
              </a:defRPr>
            </a:lvl1pPr>
          </a:lstStyle>
          <a:p>
            <a:r>
              <a:rPr lang="en-US" dirty="0">
                <a:solidFill>
                  <a:srgbClr val="4A403E"/>
                </a:solidFill>
                <a:effectLst/>
                <a:latin typeface="Oracle Sans" panose="020B0503020204020204" pitchFamily="34" charset="0"/>
              </a:rPr>
              <a:t>Lorem ipsum dolor sit </a:t>
            </a:r>
            <a:r>
              <a:rPr lang="en-US" dirty="0" err="1">
                <a:solidFill>
                  <a:srgbClr val="4A403E"/>
                </a:solidFill>
                <a:effectLst/>
                <a:latin typeface="Oracle Sans" panose="020B0503020204020204" pitchFamily="34" charset="0"/>
              </a:rPr>
              <a:t>amet</a:t>
            </a:r>
            <a:r>
              <a:rPr lang="en-US" dirty="0">
                <a:solidFill>
                  <a:srgbClr val="4A403E"/>
                </a:solidFill>
                <a:effectLst/>
                <a:latin typeface="Oracle Sans" panose="020B0503020204020204" pitchFamily="34" charset="0"/>
              </a:rPr>
              <a:t>, </a:t>
            </a:r>
            <a:r>
              <a:rPr lang="en-US" dirty="0" err="1">
                <a:solidFill>
                  <a:srgbClr val="4A403E"/>
                </a:solidFill>
                <a:effectLst/>
                <a:latin typeface="Oracle Sans" panose="020B0503020204020204" pitchFamily="34" charset="0"/>
              </a:rPr>
              <a:t>consectetur</a:t>
            </a:r>
            <a:r>
              <a:rPr lang="en-US" dirty="0">
                <a:solidFill>
                  <a:srgbClr val="4A403E"/>
                </a:solidFill>
                <a:effectLst/>
                <a:latin typeface="Oracle Sans" panose="020B0503020204020204" pitchFamily="34" charset="0"/>
              </a:rPr>
              <a:t> </a:t>
            </a:r>
            <a:r>
              <a:rPr lang="en-US" dirty="0" err="1">
                <a:solidFill>
                  <a:srgbClr val="4A403E"/>
                </a:solidFill>
                <a:effectLst/>
                <a:latin typeface="Oracle Sans" panose="020B0503020204020204" pitchFamily="34" charset="0"/>
              </a:rPr>
              <a:t>adipiscing</a:t>
            </a:r>
            <a:r>
              <a:rPr lang="en-US" dirty="0">
                <a:solidFill>
                  <a:srgbClr val="4A403E"/>
                </a:solidFill>
                <a:effectLst/>
                <a:latin typeface="Oracle Sans" panose="020B0503020204020204" pitchFamily="34" charset="0"/>
              </a:rPr>
              <a:t> </a:t>
            </a:r>
            <a:r>
              <a:rPr lang="en-US" dirty="0" err="1">
                <a:solidFill>
                  <a:srgbClr val="4A403E"/>
                </a:solidFill>
                <a:effectLst/>
                <a:latin typeface="Oracle Sans" panose="020B0503020204020204" pitchFamily="34" charset="0"/>
              </a:rPr>
              <a:t>elit</a:t>
            </a:r>
            <a:r>
              <a:rPr lang="en-US" dirty="0">
                <a:solidFill>
                  <a:srgbClr val="4A403E"/>
                </a:solidFill>
                <a:effectLst/>
                <a:latin typeface="Oracle Sans" panose="020B0503020204020204" pitchFamily="34" charset="0"/>
              </a:rPr>
              <a:t>.</a:t>
            </a:r>
          </a:p>
        </p:txBody>
      </p:sp>
      <p:sp>
        <p:nvSpPr>
          <p:cNvPr id="18" name="Text Placeholder 17">
            <a:extLst>
              <a:ext uri="{FF2B5EF4-FFF2-40B4-BE49-F238E27FC236}">
                <a16:creationId xmlns:a16="http://schemas.microsoft.com/office/drawing/2014/main" id="{1C572955-9B3D-8A48-9080-5D5AF185DFDE}"/>
              </a:ext>
            </a:extLst>
          </p:cNvPr>
          <p:cNvSpPr>
            <a:spLocks noGrp="1"/>
          </p:cNvSpPr>
          <p:nvPr>
            <p:ph type="body" sz="quarter" idx="12" hasCustomPrompt="1"/>
          </p:nvPr>
        </p:nvSpPr>
        <p:spPr>
          <a:xfrm>
            <a:off x="5123069" y="2409936"/>
            <a:ext cx="2751984" cy="2529712"/>
          </a:xfrm>
        </p:spPr>
        <p:txBody>
          <a:bodyPr lIns="0" rIns="0">
            <a:normAutofit/>
          </a:bodyPr>
          <a:lstStyle>
            <a:lvl1pPr>
              <a:lnSpc>
                <a:spcPct val="100000"/>
              </a:lnSpc>
              <a:spcBef>
                <a:spcPts val="0"/>
              </a:spcBef>
              <a:spcAft>
                <a:spcPts val="0"/>
              </a:spcAft>
              <a:defRPr sz="2800" b="0" i="0">
                <a:solidFill>
                  <a:schemeClr val="bg1">
                    <a:lumMod val="85000"/>
                  </a:schemeClr>
                </a:solidFill>
                <a:latin typeface="Oracle Sans Light" panose="020B0403020204020204" pitchFamily="34" charset="0"/>
                <a:cs typeface="Oracle Sans Light" panose="020B0403020204020204" pitchFamily="34" charset="0"/>
              </a:defRPr>
            </a:lvl1pPr>
          </a:lstStyle>
          <a:p>
            <a:r>
              <a:rPr lang="en-US" dirty="0">
                <a:solidFill>
                  <a:srgbClr val="4A403E"/>
                </a:solidFill>
                <a:effectLst/>
                <a:latin typeface="Oracle Sans" panose="020B0503020204020204" pitchFamily="34" charset="0"/>
              </a:rPr>
              <a:t>Lorem ipsum dolor sit </a:t>
            </a:r>
            <a:r>
              <a:rPr lang="en-US" dirty="0" err="1">
                <a:solidFill>
                  <a:srgbClr val="4A403E"/>
                </a:solidFill>
                <a:effectLst/>
                <a:latin typeface="Oracle Sans" panose="020B0503020204020204" pitchFamily="34" charset="0"/>
              </a:rPr>
              <a:t>amet</a:t>
            </a:r>
            <a:r>
              <a:rPr lang="en-US" dirty="0">
                <a:solidFill>
                  <a:srgbClr val="4A403E"/>
                </a:solidFill>
                <a:effectLst/>
                <a:latin typeface="Oracle Sans" panose="020B0503020204020204" pitchFamily="34" charset="0"/>
              </a:rPr>
              <a:t>, </a:t>
            </a:r>
            <a:r>
              <a:rPr lang="en-US" dirty="0" err="1">
                <a:solidFill>
                  <a:srgbClr val="4A403E"/>
                </a:solidFill>
                <a:effectLst/>
                <a:latin typeface="Oracle Sans" panose="020B0503020204020204" pitchFamily="34" charset="0"/>
              </a:rPr>
              <a:t>consectetur</a:t>
            </a:r>
            <a:r>
              <a:rPr lang="en-US" dirty="0">
                <a:solidFill>
                  <a:srgbClr val="4A403E"/>
                </a:solidFill>
                <a:effectLst/>
                <a:latin typeface="Oracle Sans" panose="020B0503020204020204" pitchFamily="34" charset="0"/>
              </a:rPr>
              <a:t> </a:t>
            </a:r>
            <a:r>
              <a:rPr lang="en-US" dirty="0" err="1">
                <a:solidFill>
                  <a:srgbClr val="4A403E"/>
                </a:solidFill>
                <a:effectLst/>
                <a:latin typeface="Oracle Sans" panose="020B0503020204020204" pitchFamily="34" charset="0"/>
              </a:rPr>
              <a:t>adipiscing</a:t>
            </a:r>
            <a:r>
              <a:rPr lang="en-US" dirty="0">
                <a:solidFill>
                  <a:srgbClr val="4A403E"/>
                </a:solidFill>
                <a:effectLst/>
                <a:latin typeface="Oracle Sans" panose="020B0503020204020204" pitchFamily="34" charset="0"/>
              </a:rPr>
              <a:t> </a:t>
            </a:r>
            <a:r>
              <a:rPr lang="en-US" dirty="0" err="1">
                <a:solidFill>
                  <a:srgbClr val="4A403E"/>
                </a:solidFill>
                <a:effectLst/>
                <a:latin typeface="Oracle Sans" panose="020B0503020204020204" pitchFamily="34" charset="0"/>
              </a:rPr>
              <a:t>elit</a:t>
            </a:r>
            <a:r>
              <a:rPr lang="en-US" dirty="0">
                <a:solidFill>
                  <a:srgbClr val="4A403E"/>
                </a:solidFill>
                <a:effectLst/>
                <a:latin typeface="Oracle Sans" panose="020B0503020204020204" pitchFamily="34" charset="0"/>
              </a:rPr>
              <a:t>.</a:t>
            </a:r>
          </a:p>
        </p:txBody>
      </p:sp>
      <p:sp>
        <p:nvSpPr>
          <p:cNvPr id="22" name="Text Placeholder 21">
            <a:extLst>
              <a:ext uri="{FF2B5EF4-FFF2-40B4-BE49-F238E27FC236}">
                <a16:creationId xmlns:a16="http://schemas.microsoft.com/office/drawing/2014/main" id="{A952A602-4A8F-FE40-A776-A78CC665DE51}"/>
              </a:ext>
            </a:extLst>
          </p:cNvPr>
          <p:cNvSpPr>
            <a:spLocks noGrp="1"/>
          </p:cNvSpPr>
          <p:nvPr>
            <p:ph type="body" sz="quarter" idx="14" hasCustomPrompt="1"/>
          </p:nvPr>
        </p:nvSpPr>
        <p:spPr>
          <a:xfrm>
            <a:off x="8685212" y="2409936"/>
            <a:ext cx="2751984" cy="2529712"/>
          </a:xfrm>
        </p:spPr>
        <p:txBody>
          <a:bodyPr lIns="0" rIns="0">
            <a:normAutofit/>
          </a:bodyPr>
          <a:lstStyle>
            <a:lvl1pPr>
              <a:lnSpc>
                <a:spcPct val="100000"/>
              </a:lnSpc>
              <a:spcBef>
                <a:spcPts val="0"/>
              </a:spcBef>
              <a:spcAft>
                <a:spcPts val="0"/>
              </a:spcAft>
              <a:defRPr sz="2800" b="0" i="0">
                <a:solidFill>
                  <a:schemeClr val="bg1">
                    <a:lumMod val="85000"/>
                  </a:schemeClr>
                </a:solidFill>
                <a:latin typeface="Oracle Sans Light" panose="020B0403020204020204" pitchFamily="34" charset="0"/>
                <a:cs typeface="Oracle Sans Light" panose="020B0403020204020204" pitchFamily="34" charset="0"/>
              </a:defRPr>
            </a:lvl1pPr>
          </a:lstStyle>
          <a:p>
            <a:r>
              <a:rPr lang="en-US" dirty="0">
                <a:solidFill>
                  <a:srgbClr val="4A403E"/>
                </a:solidFill>
                <a:effectLst/>
                <a:latin typeface="Oracle Sans" panose="020B0503020204020204" pitchFamily="34" charset="0"/>
              </a:rPr>
              <a:t>Lorem ipsum dolor sit </a:t>
            </a:r>
            <a:r>
              <a:rPr lang="en-US" dirty="0" err="1">
                <a:solidFill>
                  <a:srgbClr val="4A403E"/>
                </a:solidFill>
                <a:effectLst/>
                <a:latin typeface="Oracle Sans" panose="020B0503020204020204" pitchFamily="34" charset="0"/>
              </a:rPr>
              <a:t>amet</a:t>
            </a:r>
            <a:r>
              <a:rPr lang="en-US" dirty="0">
                <a:solidFill>
                  <a:srgbClr val="4A403E"/>
                </a:solidFill>
                <a:effectLst/>
                <a:latin typeface="Oracle Sans" panose="020B0503020204020204" pitchFamily="34" charset="0"/>
              </a:rPr>
              <a:t>, </a:t>
            </a:r>
            <a:r>
              <a:rPr lang="en-US" dirty="0" err="1">
                <a:solidFill>
                  <a:srgbClr val="4A403E"/>
                </a:solidFill>
                <a:effectLst/>
                <a:latin typeface="Oracle Sans" panose="020B0503020204020204" pitchFamily="34" charset="0"/>
              </a:rPr>
              <a:t>consectetur</a:t>
            </a:r>
            <a:r>
              <a:rPr lang="en-US" dirty="0">
                <a:solidFill>
                  <a:srgbClr val="4A403E"/>
                </a:solidFill>
                <a:effectLst/>
                <a:latin typeface="Oracle Sans" panose="020B0503020204020204" pitchFamily="34" charset="0"/>
              </a:rPr>
              <a:t> </a:t>
            </a:r>
            <a:r>
              <a:rPr lang="en-US" dirty="0" err="1">
                <a:solidFill>
                  <a:srgbClr val="4A403E"/>
                </a:solidFill>
                <a:effectLst/>
                <a:latin typeface="Oracle Sans" panose="020B0503020204020204" pitchFamily="34" charset="0"/>
              </a:rPr>
              <a:t>adipiscing</a:t>
            </a:r>
            <a:r>
              <a:rPr lang="en-US" dirty="0">
                <a:solidFill>
                  <a:srgbClr val="4A403E"/>
                </a:solidFill>
                <a:effectLst/>
                <a:latin typeface="Oracle Sans" panose="020B0503020204020204" pitchFamily="34" charset="0"/>
              </a:rPr>
              <a:t> </a:t>
            </a:r>
            <a:r>
              <a:rPr lang="en-US" dirty="0" err="1">
                <a:solidFill>
                  <a:srgbClr val="4A403E"/>
                </a:solidFill>
                <a:effectLst/>
                <a:latin typeface="Oracle Sans" panose="020B0503020204020204" pitchFamily="34" charset="0"/>
              </a:rPr>
              <a:t>elit</a:t>
            </a:r>
            <a:r>
              <a:rPr lang="en-US" dirty="0">
                <a:solidFill>
                  <a:srgbClr val="4A403E"/>
                </a:solidFill>
                <a:effectLst/>
                <a:latin typeface="Oracle Sans" panose="020B0503020204020204" pitchFamily="34" charset="0"/>
              </a:rPr>
              <a:t>.</a:t>
            </a:r>
          </a:p>
        </p:txBody>
      </p:sp>
      <p:sp>
        <p:nvSpPr>
          <p:cNvPr id="5" name="Text Placeholder 4">
            <a:extLst>
              <a:ext uri="{FF2B5EF4-FFF2-40B4-BE49-F238E27FC236}">
                <a16:creationId xmlns:a16="http://schemas.microsoft.com/office/drawing/2014/main" id="{427C083F-F921-E84A-A576-406CB623E693}"/>
              </a:ext>
            </a:extLst>
          </p:cNvPr>
          <p:cNvSpPr>
            <a:spLocks noGrp="1"/>
          </p:cNvSpPr>
          <p:nvPr>
            <p:ph type="body" sz="quarter" idx="15" hasCustomPrompt="1"/>
          </p:nvPr>
        </p:nvSpPr>
        <p:spPr>
          <a:xfrm>
            <a:off x="802784" y="2012002"/>
            <a:ext cx="685800" cy="914400"/>
          </a:xfrm>
        </p:spPr>
        <p:txBody>
          <a:bodyPr lIns="0" rIns="0" anchor="t">
            <a:noAutofit/>
          </a:bodyPr>
          <a:lstStyle>
            <a:lvl1pPr>
              <a:defRPr sz="6600">
                <a:solidFill>
                  <a:schemeClr val="accent2"/>
                </a:solidFill>
                <a:latin typeface="Georgia" panose="02040502050405020303" pitchFamily="18" charset="0"/>
              </a:defRPr>
            </a:lvl1pPr>
          </a:lstStyle>
          <a:p>
            <a:pPr lvl="0"/>
            <a:r>
              <a:rPr lang="en-US" dirty="0"/>
              <a:t>1</a:t>
            </a:r>
          </a:p>
        </p:txBody>
      </p:sp>
      <p:sp>
        <p:nvSpPr>
          <p:cNvPr id="10" name="Text Placeholder 9">
            <a:extLst>
              <a:ext uri="{FF2B5EF4-FFF2-40B4-BE49-F238E27FC236}">
                <a16:creationId xmlns:a16="http://schemas.microsoft.com/office/drawing/2014/main" id="{67590E03-C234-A84B-A289-13E5597E7719}"/>
              </a:ext>
            </a:extLst>
          </p:cNvPr>
          <p:cNvSpPr>
            <a:spLocks noGrp="1"/>
          </p:cNvSpPr>
          <p:nvPr>
            <p:ph type="body" sz="quarter" idx="16" hasCustomPrompt="1"/>
          </p:nvPr>
        </p:nvSpPr>
        <p:spPr>
          <a:xfrm>
            <a:off x="4370008" y="2012002"/>
            <a:ext cx="685800" cy="914400"/>
          </a:xfrm>
        </p:spPr>
        <p:txBody>
          <a:bodyPr vert="horz" lIns="0" tIns="45720" rIns="0" bIns="45720" rtlCol="0" anchor="t">
            <a:noAutofit/>
          </a:bodyPr>
          <a:lstStyle>
            <a:lvl1pPr>
              <a:defRPr lang="en-US" sz="6600" dirty="0">
                <a:solidFill>
                  <a:schemeClr val="accent2"/>
                </a:solidFill>
                <a:latin typeface="Georgia" panose="02040502050405020303" pitchFamily="18" charset="0"/>
              </a:defRPr>
            </a:lvl1pPr>
          </a:lstStyle>
          <a:p>
            <a:pPr lvl="0"/>
            <a:r>
              <a:rPr lang="en-US" dirty="0"/>
              <a:t>2</a:t>
            </a:r>
          </a:p>
        </p:txBody>
      </p:sp>
      <p:sp>
        <p:nvSpPr>
          <p:cNvPr id="12" name="Text Placeholder 11">
            <a:extLst>
              <a:ext uri="{FF2B5EF4-FFF2-40B4-BE49-F238E27FC236}">
                <a16:creationId xmlns:a16="http://schemas.microsoft.com/office/drawing/2014/main" id="{6B9F0071-E927-CD44-8CFD-EE5848B9B9D1}"/>
              </a:ext>
            </a:extLst>
          </p:cNvPr>
          <p:cNvSpPr>
            <a:spLocks noGrp="1"/>
          </p:cNvSpPr>
          <p:nvPr>
            <p:ph type="body" sz="quarter" idx="17" hasCustomPrompt="1"/>
          </p:nvPr>
        </p:nvSpPr>
        <p:spPr>
          <a:xfrm>
            <a:off x="7937232" y="2012002"/>
            <a:ext cx="685800" cy="914400"/>
          </a:xfrm>
        </p:spPr>
        <p:txBody>
          <a:bodyPr vert="horz" lIns="0" tIns="45720" rIns="0" bIns="45720" rtlCol="0" anchor="t">
            <a:noAutofit/>
          </a:bodyPr>
          <a:lstStyle>
            <a:lvl1pPr>
              <a:defRPr lang="en-US" sz="6600" dirty="0">
                <a:solidFill>
                  <a:schemeClr val="accent2"/>
                </a:solidFill>
                <a:latin typeface="Georgia" panose="02040502050405020303" pitchFamily="18" charset="0"/>
              </a:defRPr>
            </a:lvl1pPr>
          </a:lstStyle>
          <a:p>
            <a:pPr lvl="0"/>
            <a:r>
              <a:rPr lang="en-US" dirty="0"/>
              <a:t>3</a:t>
            </a:r>
          </a:p>
        </p:txBody>
      </p:sp>
      <p:pic>
        <p:nvPicPr>
          <p:cNvPr id="15" name="Picture 14">
            <a:extLst>
              <a:ext uri="{FF2B5EF4-FFF2-40B4-BE49-F238E27FC236}">
                <a16:creationId xmlns:a16="http://schemas.microsoft.com/office/drawing/2014/main" id="{E675BB20-E6BB-5345-A0AF-806265DB3F41}"/>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437197" y="6356350"/>
            <a:ext cx="501650" cy="501650"/>
          </a:xfrm>
          <a:prstGeom prst="rect">
            <a:avLst/>
          </a:prstGeom>
        </p:spPr>
      </p:pic>
      <p:sp>
        <p:nvSpPr>
          <p:cNvPr id="17" name="Footer Placeholder 3">
            <a:extLst>
              <a:ext uri="{FF2B5EF4-FFF2-40B4-BE49-F238E27FC236}">
                <a16:creationId xmlns:a16="http://schemas.microsoft.com/office/drawing/2014/main" id="{61B88662-2BED-AE43-B313-044A28A8B9F1}"/>
              </a:ext>
            </a:extLst>
          </p:cNvPr>
          <p:cNvSpPr>
            <a:spLocks noGrp="1"/>
          </p:cNvSpPr>
          <p:nvPr>
            <p:ph type="ftr" sz="quarter" idx="3"/>
          </p:nvPr>
        </p:nvSpPr>
        <p:spPr>
          <a:xfrm>
            <a:off x="1339850" y="6514977"/>
            <a:ext cx="3792589" cy="365125"/>
          </a:xfrm>
          <a:prstGeom prst="rect">
            <a:avLst/>
          </a:prstGeom>
        </p:spPr>
        <p:txBody>
          <a:bodyPr anchor="ctr"/>
          <a:lstStyle>
            <a:lvl1pPr>
              <a:defRPr>
                <a:solidFill>
                  <a:schemeClr val="bg1">
                    <a:lumMod val="50000"/>
                  </a:schemeClr>
                </a:solidFill>
                <a:latin typeface="Oracle Sans" panose="020B0503020204020204" pitchFamily="34" charset="0"/>
                <a:cs typeface="Oracle Sans" panose="020B0503020204020204" pitchFamily="34" charset="0"/>
              </a:defRPr>
            </a:lvl1pPr>
          </a:lstStyle>
          <a:p>
            <a:r>
              <a:rPr lang="en-US" sz="800" dirty="0"/>
              <a:t>Copyright © 2019 Oracle and/or its affiliates.</a:t>
            </a:r>
          </a:p>
        </p:txBody>
      </p:sp>
      <p:sp>
        <p:nvSpPr>
          <p:cNvPr id="19" name="Slide Number Placeholder 3">
            <a:extLst>
              <a:ext uri="{FF2B5EF4-FFF2-40B4-BE49-F238E27FC236}">
                <a16:creationId xmlns:a16="http://schemas.microsoft.com/office/drawing/2014/main" id="{8CFABF89-910E-3641-A60A-096CF63E9A72}"/>
              </a:ext>
            </a:extLst>
          </p:cNvPr>
          <p:cNvSpPr>
            <a:spLocks noGrp="1"/>
          </p:cNvSpPr>
          <p:nvPr>
            <p:ph type="sldNum" sz="quarter" idx="4"/>
          </p:nvPr>
        </p:nvSpPr>
        <p:spPr>
          <a:xfrm>
            <a:off x="761287" y="6507623"/>
            <a:ext cx="578563" cy="365125"/>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defRPr sz="800">
                <a:solidFill>
                  <a:schemeClr val="tx1">
                    <a:tint val="75000"/>
                  </a:schemeClr>
                </a:solidFill>
                <a:latin typeface="Oracle Sans" panose="020B0503020204020204" pitchFamily="34" charset="0"/>
                <a:cs typeface="Oracle Sans" panose="020B0503020204020204" pitchFamily="34" charset="0"/>
              </a:defRPr>
            </a:lvl1pPr>
          </a:lstStyle>
          <a:p>
            <a:fld id="{D440507A-669E-A943-A4A7-E531D638091A}" type="slidenum">
              <a:rPr lang="en-US" smtClean="0">
                <a:solidFill>
                  <a:srgbClr val="4E3629">
                    <a:tint val="75000"/>
                  </a:srgbClr>
                </a:solidFill>
              </a:rPr>
              <a:pPr/>
              <a:t>‹#›</a:t>
            </a:fld>
            <a:endParaRPr lang="en-US" dirty="0">
              <a:solidFill>
                <a:srgbClr val="4E3629">
                  <a:tint val="75000"/>
                </a:srgbClr>
              </a:solidFill>
            </a:endParaRPr>
          </a:p>
        </p:txBody>
      </p:sp>
    </p:spTree>
    <p:extLst>
      <p:ext uri="{BB962C8B-B14F-4D97-AF65-F5344CB8AC3E}">
        <p14:creationId xmlns:p14="http://schemas.microsoft.com/office/powerpoint/2010/main" val="36681977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OOW 3 Step Flow 02">
    <p:spTree>
      <p:nvGrpSpPr>
        <p:cNvPr id="1" name=""/>
        <p:cNvGrpSpPr/>
        <p:nvPr/>
      </p:nvGrpSpPr>
      <p:grpSpPr>
        <a:xfrm>
          <a:off x="0" y="0"/>
          <a:ext cx="0" cy="0"/>
          <a:chOff x="0" y="0"/>
          <a:chExt cx="0" cy="0"/>
        </a:xfrm>
      </p:grpSpPr>
      <p:pic>
        <p:nvPicPr>
          <p:cNvPr id="19" name="Picture 18" descr="A picture containing music, black&#10;&#10;Description automatically generated">
            <a:extLst>
              <a:ext uri="{FF2B5EF4-FFF2-40B4-BE49-F238E27FC236}">
                <a16:creationId xmlns:a16="http://schemas.microsoft.com/office/drawing/2014/main" id="{EC3871F8-3234-504A-8DBD-2247AFD97CE8}"/>
              </a:ext>
            </a:extLst>
          </p:cNvPr>
          <p:cNvPicPr>
            <a:picLocks noChangeAspect="1"/>
          </p:cNvPicPr>
          <p:nvPr userDrawn="1"/>
        </p:nvPicPr>
        <p:blipFill>
          <a:blip r:embed="rId2">
            <a:alphaModFix amt="40000"/>
            <a:extLst>
              <a:ext uri="{28A0092B-C50C-407E-A947-70E740481C1C}">
                <a14:useLocalDpi xmlns:a14="http://schemas.microsoft.com/office/drawing/2010/main"/>
              </a:ext>
            </a:extLst>
          </a:blip>
          <a:stretch>
            <a:fillRect/>
          </a:stretch>
        </p:blipFill>
        <p:spPr>
          <a:xfrm>
            <a:off x="-330741" y="4841185"/>
            <a:ext cx="6673159" cy="2486795"/>
          </a:xfrm>
          <a:prstGeom prst="rect">
            <a:avLst/>
          </a:prstGeom>
        </p:spPr>
      </p:pic>
      <p:pic>
        <p:nvPicPr>
          <p:cNvPr id="8" name="Picture 7">
            <a:extLst>
              <a:ext uri="{FF2B5EF4-FFF2-40B4-BE49-F238E27FC236}">
                <a16:creationId xmlns:a16="http://schemas.microsoft.com/office/drawing/2014/main" id="{D80E6547-E553-8B4C-B613-A55206049B2C}"/>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2192000" cy="254000"/>
          </a:xfrm>
          <a:prstGeom prst="rect">
            <a:avLst/>
          </a:prstGeom>
        </p:spPr>
      </p:pic>
      <p:sp>
        <p:nvSpPr>
          <p:cNvPr id="2" name="Title 1">
            <a:extLst>
              <a:ext uri="{FF2B5EF4-FFF2-40B4-BE49-F238E27FC236}">
                <a16:creationId xmlns:a16="http://schemas.microsoft.com/office/drawing/2014/main" id="{607B599F-269A-4E45-BB4E-31A49D2385EB}"/>
              </a:ext>
            </a:extLst>
          </p:cNvPr>
          <p:cNvSpPr>
            <a:spLocks noGrp="1"/>
          </p:cNvSpPr>
          <p:nvPr>
            <p:ph type="title" hasCustomPrompt="1"/>
          </p:nvPr>
        </p:nvSpPr>
        <p:spPr>
          <a:xfrm>
            <a:off x="768095" y="783026"/>
            <a:ext cx="10669101" cy="844095"/>
          </a:xfrm>
        </p:spPr>
        <p:txBody>
          <a:bodyPr vert="horz" lIns="0" tIns="45720" rIns="0" bIns="45720" rtlCol="0" anchor="b">
            <a:normAutofit/>
          </a:bodyPr>
          <a:lstStyle>
            <a:lvl1pPr>
              <a:defRPr lang="en-US" sz="1600">
                <a:latin typeface="Oracle Sans Extra Bold" panose="020B0803020204020204" pitchFamily="34" charset="0"/>
                <a:ea typeface="+mn-ea"/>
                <a:cs typeface="Oracle Sans Extra Bold" panose="020B0803020204020204" pitchFamily="34" charset="0"/>
              </a:defRPr>
            </a:lvl1pPr>
          </a:lstStyle>
          <a:p>
            <a:pPr marL="0" lvl="0" indent="0">
              <a:spcBef>
                <a:spcPts val="1000"/>
              </a:spcBef>
              <a:buFont typeface="Arial" panose="020B0604020202020204" pitchFamily="34" charset="0"/>
            </a:pPr>
            <a:r>
              <a:rPr lang="en-US" dirty="0"/>
              <a:t>Headline</a:t>
            </a:r>
          </a:p>
        </p:txBody>
      </p:sp>
      <p:sp>
        <p:nvSpPr>
          <p:cNvPr id="14" name="Rectangle 13">
            <a:extLst>
              <a:ext uri="{FF2B5EF4-FFF2-40B4-BE49-F238E27FC236}">
                <a16:creationId xmlns:a16="http://schemas.microsoft.com/office/drawing/2014/main" id="{05D2C10D-F209-B443-9F3C-0B55EDFF601F}"/>
              </a:ext>
            </a:extLst>
          </p:cNvPr>
          <p:cNvSpPr/>
          <p:nvPr userDrawn="1"/>
        </p:nvSpPr>
        <p:spPr>
          <a:xfrm>
            <a:off x="761287" y="1975427"/>
            <a:ext cx="310896" cy="365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EBEDDC8B-C3A4-8348-93A7-AD03E6959178}"/>
              </a:ext>
            </a:extLst>
          </p:cNvPr>
          <p:cNvSpPr>
            <a:spLocks noGrp="1"/>
          </p:cNvSpPr>
          <p:nvPr>
            <p:ph type="body" sz="quarter" idx="10" hasCustomPrompt="1"/>
          </p:nvPr>
        </p:nvSpPr>
        <p:spPr>
          <a:xfrm>
            <a:off x="1109905" y="2409936"/>
            <a:ext cx="2751984" cy="2529712"/>
          </a:xfrm>
        </p:spPr>
        <p:txBody>
          <a:bodyPr lIns="0" rIns="0">
            <a:norm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lang="en-US" sz="2800" b="0" i="0" kern="1200" dirty="0">
                <a:solidFill>
                  <a:schemeClr val="bg1">
                    <a:lumMod val="85000"/>
                  </a:schemeClr>
                </a:solidFill>
                <a:latin typeface="Oracle Sans Light" panose="020B0403020204020204" pitchFamily="34" charset="0"/>
                <a:ea typeface="+mn-ea"/>
                <a:cs typeface="Oracle Sans Light" panose="020B0403020204020204" pitchFamily="34" charset="0"/>
              </a:defRPr>
            </a:lvl1pPr>
          </a:lstStyle>
          <a:p>
            <a:r>
              <a:rPr lang="en-US" dirty="0">
                <a:solidFill>
                  <a:srgbClr val="4A403E"/>
                </a:solidFill>
                <a:effectLst/>
                <a:latin typeface="Oracle Sans" panose="020B0503020204020204" pitchFamily="34" charset="0"/>
              </a:rPr>
              <a:t>Lorem ipsum dolor sit </a:t>
            </a:r>
            <a:r>
              <a:rPr lang="en-US" dirty="0" err="1">
                <a:solidFill>
                  <a:srgbClr val="4A403E"/>
                </a:solidFill>
                <a:effectLst/>
                <a:latin typeface="Oracle Sans" panose="020B0503020204020204" pitchFamily="34" charset="0"/>
              </a:rPr>
              <a:t>amet</a:t>
            </a:r>
            <a:r>
              <a:rPr lang="en-US" dirty="0">
                <a:solidFill>
                  <a:srgbClr val="4A403E"/>
                </a:solidFill>
                <a:effectLst/>
                <a:latin typeface="Oracle Sans" panose="020B0503020204020204" pitchFamily="34" charset="0"/>
              </a:rPr>
              <a:t>, </a:t>
            </a:r>
            <a:r>
              <a:rPr lang="en-US" dirty="0" err="1">
                <a:solidFill>
                  <a:srgbClr val="4A403E"/>
                </a:solidFill>
                <a:effectLst/>
                <a:latin typeface="Oracle Sans" panose="020B0503020204020204" pitchFamily="34" charset="0"/>
              </a:rPr>
              <a:t>consectetur</a:t>
            </a:r>
            <a:r>
              <a:rPr lang="en-US" dirty="0">
                <a:solidFill>
                  <a:srgbClr val="4A403E"/>
                </a:solidFill>
                <a:effectLst/>
                <a:latin typeface="Oracle Sans" panose="020B0503020204020204" pitchFamily="34" charset="0"/>
              </a:rPr>
              <a:t> </a:t>
            </a:r>
            <a:r>
              <a:rPr lang="en-US" dirty="0" err="1">
                <a:solidFill>
                  <a:srgbClr val="4A403E"/>
                </a:solidFill>
                <a:effectLst/>
                <a:latin typeface="Oracle Sans" panose="020B0503020204020204" pitchFamily="34" charset="0"/>
              </a:rPr>
              <a:t>adipiscing</a:t>
            </a:r>
            <a:r>
              <a:rPr lang="en-US" dirty="0">
                <a:solidFill>
                  <a:srgbClr val="4A403E"/>
                </a:solidFill>
                <a:effectLst/>
                <a:latin typeface="Oracle Sans" panose="020B0503020204020204" pitchFamily="34" charset="0"/>
              </a:rPr>
              <a:t> </a:t>
            </a:r>
            <a:r>
              <a:rPr lang="en-US" dirty="0" err="1">
                <a:solidFill>
                  <a:srgbClr val="4A403E"/>
                </a:solidFill>
                <a:effectLst/>
                <a:latin typeface="Oracle Sans" panose="020B0503020204020204" pitchFamily="34" charset="0"/>
              </a:rPr>
              <a:t>elit</a:t>
            </a:r>
            <a:r>
              <a:rPr lang="en-US" dirty="0">
                <a:solidFill>
                  <a:srgbClr val="4A403E"/>
                </a:solidFill>
                <a:effectLst/>
                <a:latin typeface="Oracle Sans" panose="020B0503020204020204" pitchFamily="34" charset="0"/>
              </a:rPr>
              <a:t>.</a:t>
            </a:r>
          </a:p>
        </p:txBody>
      </p:sp>
      <p:sp>
        <p:nvSpPr>
          <p:cNvPr id="18" name="Text Placeholder 17">
            <a:extLst>
              <a:ext uri="{FF2B5EF4-FFF2-40B4-BE49-F238E27FC236}">
                <a16:creationId xmlns:a16="http://schemas.microsoft.com/office/drawing/2014/main" id="{1C572955-9B3D-8A48-9080-5D5AF185DFDE}"/>
              </a:ext>
            </a:extLst>
          </p:cNvPr>
          <p:cNvSpPr>
            <a:spLocks noGrp="1"/>
          </p:cNvSpPr>
          <p:nvPr>
            <p:ph type="body" sz="quarter" idx="12" hasCustomPrompt="1"/>
          </p:nvPr>
        </p:nvSpPr>
        <p:spPr>
          <a:xfrm>
            <a:off x="4897558" y="2409936"/>
            <a:ext cx="2751984" cy="2529712"/>
          </a:xfrm>
        </p:spPr>
        <p:txBody>
          <a:bodyPr lIns="0" rIns="0">
            <a:normAutofit/>
          </a:bodyPr>
          <a:lstStyle>
            <a:lvl1pPr>
              <a:lnSpc>
                <a:spcPct val="100000"/>
              </a:lnSpc>
              <a:spcBef>
                <a:spcPts val="0"/>
              </a:spcBef>
              <a:spcAft>
                <a:spcPts val="0"/>
              </a:spcAft>
              <a:defRPr sz="2800" b="0" i="0">
                <a:solidFill>
                  <a:schemeClr val="bg1">
                    <a:lumMod val="85000"/>
                  </a:schemeClr>
                </a:solidFill>
                <a:latin typeface="Oracle Sans Light" panose="020B0403020204020204" pitchFamily="34" charset="0"/>
                <a:cs typeface="Oracle Sans Light" panose="020B0403020204020204" pitchFamily="34" charset="0"/>
              </a:defRPr>
            </a:lvl1pPr>
          </a:lstStyle>
          <a:p>
            <a:r>
              <a:rPr lang="en-US" dirty="0">
                <a:solidFill>
                  <a:srgbClr val="4A403E"/>
                </a:solidFill>
                <a:effectLst/>
                <a:latin typeface="Oracle Sans" panose="020B0503020204020204" pitchFamily="34" charset="0"/>
              </a:rPr>
              <a:t>Lorem ipsum dolor sit </a:t>
            </a:r>
            <a:r>
              <a:rPr lang="en-US" dirty="0" err="1">
                <a:solidFill>
                  <a:srgbClr val="4A403E"/>
                </a:solidFill>
                <a:effectLst/>
                <a:latin typeface="Oracle Sans" panose="020B0503020204020204" pitchFamily="34" charset="0"/>
              </a:rPr>
              <a:t>amet</a:t>
            </a:r>
            <a:r>
              <a:rPr lang="en-US" dirty="0">
                <a:solidFill>
                  <a:srgbClr val="4A403E"/>
                </a:solidFill>
                <a:effectLst/>
                <a:latin typeface="Oracle Sans" panose="020B0503020204020204" pitchFamily="34" charset="0"/>
              </a:rPr>
              <a:t>, </a:t>
            </a:r>
            <a:r>
              <a:rPr lang="en-US" dirty="0" err="1">
                <a:solidFill>
                  <a:srgbClr val="4A403E"/>
                </a:solidFill>
                <a:effectLst/>
                <a:latin typeface="Oracle Sans" panose="020B0503020204020204" pitchFamily="34" charset="0"/>
              </a:rPr>
              <a:t>consectetur</a:t>
            </a:r>
            <a:r>
              <a:rPr lang="en-US" dirty="0">
                <a:solidFill>
                  <a:srgbClr val="4A403E"/>
                </a:solidFill>
                <a:effectLst/>
                <a:latin typeface="Oracle Sans" panose="020B0503020204020204" pitchFamily="34" charset="0"/>
              </a:rPr>
              <a:t> </a:t>
            </a:r>
            <a:r>
              <a:rPr lang="en-US" dirty="0" err="1">
                <a:solidFill>
                  <a:srgbClr val="4A403E"/>
                </a:solidFill>
                <a:effectLst/>
                <a:latin typeface="Oracle Sans" panose="020B0503020204020204" pitchFamily="34" charset="0"/>
              </a:rPr>
              <a:t>adipiscing</a:t>
            </a:r>
            <a:r>
              <a:rPr lang="en-US" dirty="0">
                <a:solidFill>
                  <a:srgbClr val="4A403E"/>
                </a:solidFill>
                <a:effectLst/>
                <a:latin typeface="Oracle Sans" panose="020B0503020204020204" pitchFamily="34" charset="0"/>
              </a:rPr>
              <a:t> </a:t>
            </a:r>
            <a:r>
              <a:rPr lang="en-US" dirty="0" err="1">
                <a:solidFill>
                  <a:srgbClr val="4A403E"/>
                </a:solidFill>
                <a:effectLst/>
                <a:latin typeface="Oracle Sans" panose="020B0503020204020204" pitchFamily="34" charset="0"/>
              </a:rPr>
              <a:t>elit</a:t>
            </a:r>
            <a:r>
              <a:rPr lang="en-US" dirty="0">
                <a:solidFill>
                  <a:srgbClr val="4A403E"/>
                </a:solidFill>
                <a:effectLst/>
                <a:latin typeface="Oracle Sans" panose="020B0503020204020204" pitchFamily="34" charset="0"/>
              </a:rPr>
              <a:t>.</a:t>
            </a:r>
          </a:p>
        </p:txBody>
      </p:sp>
      <p:sp>
        <p:nvSpPr>
          <p:cNvPr id="22" name="Text Placeholder 21">
            <a:extLst>
              <a:ext uri="{FF2B5EF4-FFF2-40B4-BE49-F238E27FC236}">
                <a16:creationId xmlns:a16="http://schemas.microsoft.com/office/drawing/2014/main" id="{A952A602-4A8F-FE40-A776-A78CC665DE51}"/>
              </a:ext>
            </a:extLst>
          </p:cNvPr>
          <p:cNvSpPr>
            <a:spLocks noGrp="1"/>
          </p:cNvSpPr>
          <p:nvPr>
            <p:ph type="body" sz="quarter" idx="14" hasCustomPrompt="1"/>
          </p:nvPr>
        </p:nvSpPr>
        <p:spPr>
          <a:xfrm>
            <a:off x="8685212" y="2409936"/>
            <a:ext cx="2751984" cy="2529712"/>
          </a:xfrm>
        </p:spPr>
        <p:txBody>
          <a:bodyPr lIns="0" rIns="0">
            <a:normAutofit/>
          </a:bodyPr>
          <a:lstStyle>
            <a:lvl1pPr>
              <a:lnSpc>
                <a:spcPct val="100000"/>
              </a:lnSpc>
              <a:spcBef>
                <a:spcPts val="0"/>
              </a:spcBef>
              <a:spcAft>
                <a:spcPts val="0"/>
              </a:spcAft>
              <a:defRPr sz="2800" b="0" i="0">
                <a:solidFill>
                  <a:schemeClr val="bg1">
                    <a:lumMod val="85000"/>
                  </a:schemeClr>
                </a:solidFill>
                <a:latin typeface="Oracle Sans Light" panose="020B0403020204020204" pitchFamily="34" charset="0"/>
                <a:cs typeface="Oracle Sans Light" panose="020B0403020204020204" pitchFamily="34" charset="0"/>
              </a:defRPr>
            </a:lvl1pPr>
          </a:lstStyle>
          <a:p>
            <a:r>
              <a:rPr lang="en-US" dirty="0">
                <a:solidFill>
                  <a:srgbClr val="4A403E"/>
                </a:solidFill>
                <a:effectLst/>
                <a:latin typeface="Oracle Sans" panose="020B0503020204020204" pitchFamily="34" charset="0"/>
              </a:rPr>
              <a:t>Lorem ipsum dolor sit </a:t>
            </a:r>
            <a:r>
              <a:rPr lang="en-US" dirty="0" err="1">
                <a:solidFill>
                  <a:srgbClr val="4A403E"/>
                </a:solidFill>
                <a:effectLst/>
                <a:latin typeface="Oracle Sans" panose="020B0503020204020204" pitchFamily="34" charset="0"/>
              </a:rPr>
              <a:t>amet</a:t>
            </a:r>
            <a:r>
              <a:rPr lang="en-US" dirty="0">
                <a:solidFill>
                  <a:srgbClr val="4A403E"/>
                </a:solidFill>
                <a:effectLst/>
                <a:latin typeface="Oracle Sans" panose="020B0503020204020204" pitchFamily="34" charset="0"/>
              </a:rPr>
              <a:t>, </a:t>
            </a:r>
            <a:r>
              <a:rPr lang="en-US" dirty="0" err="1">
                <a:solidFill>
                  <a:srgbClr val="4A403E"/>
                </a:solidFill>
                <a:effectLst/>
                <a:latin typeface="Oracle Sans" panose="020B0503020204020204" pitchFamily="34" charset="0"/>
              </a:rPr>
              <a:t>consectetur</a:t>
            </a:r>
            <a:r>
              <a:rPr lang="en-US" dirty="0">
                <a:solidFill>
                  <a:srgbClr val="4A403E"/>
                </a:solidFill>
                <a:effectLst/>
                <a:latin typeface="Oracle Sans" panose="020B0503020204020204" pitchFamily="34" charset="0"/>
              </a:rPr>
              <a:t> </a:t>
            </a:r>
            <a:r>
              <a:rPr lang="en-US" dirty="0" err="1">
                <a:solidFill>
                  <a:srgbClr val="4A403E"/>
                </a:solidFill>
                <a:effectLst/>
                <a:latin typeface="Oracle Sans" panose="020B0503020204020204" pitchFamily="34" charset="0"/>
              </a:rPr>
              <a:t>adipiscing</a:t>
            </a:r>
            <a:r>
              <a:rPr lang="en-US" dirty="0">
                <a:solidFill>
                  <a:srgbClr val="4A403E"/>
                </a:solidFill>
                <a:effectLst/>
                <a:latin typeface="Oracle Sans" panose="020B0503020204020204" pitchFamily="34" charset="0"/>
              </a:rPr>
              <a:t> </a:t>
            </a:r>
            <a:r>
              <a:rPr lang="en-US" dirty="0" err="1">
                <a:solidFill>
                  <a:srgbClr val="4A403E"/>
                </a:solidFill>
                <a:effectLst/>
                <a:latin typeface="Oracle Sans" panose="020B0503020204020204" pitchFamily="34" charset="0"/>
              </a:rPr>
              <a:t>elit</a:t>
            </a:r>
            <a:r>
              <a:rPr lang="en-US" dirty="0">
                <a:solidFill>
                  <a:srgbClr val="4A403E"/>
                </a:solidFill>
                <a:effectLst/>
                <a:latin typeface="Oracle Sans" panose="020B0503020204020204" pitchFamily="34" charset="0"/>
              </a:rPr>
              <a:t>.</a:t>
            </a:r>
          </a:p>
        </p:txBody>
      </p:sp>
      <p:cxnSp>
        <p:nvCxnSpPr>
          <p:cNvPr id="4" name="Straight Connector 3">
            <a:extLst>
              <a:ext uri="{FF2B5EF4-FFF2-40B4-BE49-F238E27FC236}">
                <a16:creationId xmlns:a16="http://schemas.microsoft.com/office/drawing/2014/main" id="{DAEFCD08-253B-D747-A5CA-451071A8E195}"/>
              </a:ext>
            </a:extLst>
          </p:cNvPr>
          <p:cNvCxnSpPr/>
          <p:nvPr userDrawn="1"/>
        </p:nvCxnSpPr>
        <p:spPr>
          <a:xfrm>
            <a:off x="768095" y="2409936"/>
            <a:ext cx="0" cy="1695136"/>
          </a:xfrm>
          <a:prstGeom prst="line">
            <a:avLst/>
          </a:prstGeom>
          <a:ln w="254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9609AF4-555A-5C4B-8C5C-4F143D1D3B21}"/>
              </a:ext>
            </a:extLst>
          </p:cNvPr>
          <p:cNvCxnSpPr/>
          <p:nvPr userDrawn="1"/>
        </p:nvCxnSpPr>
        <p:spPr>
          <a:xfrm>
            <a:off x="4557019" y="2409936"/>
            <a:ext cx="0" cy="1695136"/>
          </a:xfrm>
          <a:prstGeom prst="line">
            <a:avLst/>
          </a:prstGeom>
          <a:ln w="254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AB417BB-1E79-7348-8C0C-D131A74CAC78}"/>
              </a:ext>
            </a:extLst>
          </p:cNvPr>
          <p:cNvCxnSpPr/>
          <p:nvPr userDrawn="1"/>
        </p:nvCxnSpPr>
        <p:spPr>
          <a:xfrm>
            <a:off x="8345942" y="2409936"/>
            <a:ext cx="0" cy="1695136"/>
          </a:xfrm>
          <a:prstGeom prst="line">
            <a:avLst/>
          </a:prstGeom>
          <a:ln w="254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52DD5069-55B9-174B-9154-45F7313F9DD6}"/>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11437197" y="6356350"/>
            <a:ext cx="501650" cy="501650"/>
          </a:xfrm>
          <a:prstGeom prst="rect">
            <a:avLst/>
          </a:prstGeom>
        </p:spPr>
      </p:pic>
      <p:sp>
        <p:nvSpPr>
          <p:cNvPr id="21" name="Footer Placeholder 3">
            <a:extLst>
              <a:ext uri="{FF2B5EF4-FFF2-40B4-BE49-F238E27FC236}">
                <a16:creationId xmlns:a16="http://schemas.microsoft.com/office/drawing/2014/main" id="{5AD4C9F1-16F5-F547-A559-9BEA6F2E5754}"/>
              </a:ext>
            </a:extLst>
          </p:cNvPr>
          <p:cNvSpPr>
            <a:spLocks noGrp="1"/>
          </p:cNvSpPr>
          <p:nvPr>
            <p:ph type="ftr" sz="quarter" idx="3"/>
          </p:nvPr>
        </p:nvSpPr>
        <p:spPr>
          <a:xfrm>
            <a:off x="3987185" y="6514977"/>
            <a:ext cx="3792589" cy="365125"/>
          </a:xfrm>
          <a:prstGeom prst="rect">
            <a:avLst/>
          </a:prstGeom>
        </p:spPr>
        <p:txBody>
          <a:bodyPr anchor="ctr"/>
          <a:lstStyle>
            <a:lvl1pPr>
              <a:defRPr>
                <a:solidFill>
                  <a:schemeClr val="bg1">
                    <a:lumMod val="50000"/>
                  </a:schemeClr>
                </a:solidFill>
                <a:latin typeface="Oracle Sans" panose="020B0503020204020204" pitchFamily="34" charset="0"/>
                <a:cs typeface="Oracle Sans" panose="020B0503020204020204" pitchFamily="34" charset="0"/>
              </a:defRPr>
            </a:lvl1pPr>
          </a:lstStyle>
          <a:p>
            <a:r>
              <a:rPr lang="en-US" sz="800" dirty="0"/>
              <a:t>Copyright © 2019 Oracle and/or its affiliates.</a:t>
            </a:r>
          </a:p>
        </p:txBody>
      </p:sp>
      <p:sp>
        <p:nvSpPr>
          <p:cNvPr id="23" name="Slide Number Placeholder 3">
            <a:extLst>
              <a:ext uri="{FF2B5EF4-FFF2-40B4-BE49-F238E27FC236}">
                <a16:creationId xmlns:a16="http://schemas.microsoft.com/office/drawing/2014/main" id="{834D6168-7358-5F41-96D5-55F106FF5001}"/>
              </a:ext>
            </a:extLst>
          </p:cNvPr>
          <p:cNvSpPr>
            <a:spLocks noGrp="1"/>
          </p:cNvSpPr>
          <p:nvPr>
            <p:ph type="sldNum" sz="quarter" idx="4"/>
          </p:nvPr>
        </p:nvSpPr>
        <p:spPr>
          <a:xfrm>
            <a:off x="3408622" y="6507623"/>
            <a:ext cx="578563" cy="365125"/>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defRPr sz="800">
                <a:solidFill>
                  <a:schemeClr val="tx1">
                    <a:tint val="75000"/>
                  </a:schemeClr>
                </a:solidFill>
                <a:latin typeface="Oracle Sans" panose="020B0503020204020204" pitchFamily="34" charset="0"/>
                <a:cs typeface="Oracle Sans" panose="020B0503020204020204" pitchFamily="34" charset="0"/>
              </a:defRPr>
            </a:lvl1pPr>
          </a:lstStyle>
          <a:p>
            <a:fld id="{D440507A-669E-A943-A4A7-E531D638091A}" type="slidenum">
              <a:rPr lang="en-US" smtClean="0">
                <a:solidFill>
                  <a:srgbClr val="4E3629">
                    <a:tint val="75000"/>
                  </a:srgbClr>
                </a:solidFill>
              </a:rPr>
              <a:pPr/>
              <a:t>‹#›</a:t>
            </a:fld>
            <a:endParaRPr lang="en-US" dirty="0">
              <a:solidFill>
                <a:srgbClr val="4E3629">
                  <a:tint val="75000"/>
                </a:srgbClr>
              </a:solidFill>
            </a:endParaRPr>
          </a:p>
        </p:txBody>
      </p:sp>
    </p:spTree>
    <p:extLst>
      <p:ext uri="{BB962C8B-B14F-4D97-AF65-F5344CB8AC3E}">
        <p14:creationId xmlns:p14="http://schemas.microsoft.com/office/powerpoint/2010/main" val="4143963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OOW Highlight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80E6547-E553-8B4C-B613-A55206049B2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254000"/>
          </a:xfrm>
          <a:prstGeom prst="rect">
            <a:avLst/>
          </a:prstGeom>
        </p:spPr>
      </p:pic>
      <p:sp>
        <p:nvSpPr>
          <p:cNvPr id="2" name="Title 1">
            <a:extLst>
              <a:ext uri="{FF2B5EF4-FFF2-40B4-BE49-F238E27FC236}">
                <a16:creationId xmlns:a16="http://schemas.microsoft.com/office/drawing/2014/main" id="{607B599F-269A-4E45-BB4E-31A49D2385EB}"/>
              </a:ext>
            </a:extLst>
          </p:cNvPr>
          <p:cNvSpPr>
            <a:spLocks noGrp="1"/>
          </p:cNvSpPr>
          <p:nvPr>
            <p:ph type="title" hasCustomPrompt="1"/>
          </p:nvPr>
        </p:nvSpPr>
        <p:spPr>
          <a:xfrm>
            <a:off x="768095" y="783026"/>
            <a:ext cx="10669101" cy="844095"/>
          </a:xfrm>
        </p:spPr>
        <p:txBody>
          <a:bodyPr vert="horz" lIns="0" tIns="45720" rIns="0" bIns="45720" rtlCol="0" anchor="b">
            <a:normAutofit/>
          </a:bodyPr>
          <a:lstStyle>
            <a:lvl1pPr>
              <a:defRPr lang="en-US" sz="1600">
                <a:latin typeface="Oracle Sans Extra Bold" panose="020B0803020204020204" pitchFamily="34" charset="0"/>
                <a:ea typeface="+mn-ea"/>
                <a:cs typeface="Oracle Sans Extra Bold" panose="020B0803020204020204" pitchFamily="34" charset="0"/>
              </a:defRPr>
            </a:lvl1pPr>
          </a:lstStyle>
          <a:p>
            <a:pPr marL="0" lvl="0" indent="0">
              <a:spcBef>
                <a:spcPts val="1000"/>
              </a:spcBef>
              <a:buFont typeface="Arial" panose="020B0604020202020204" pitchFamily="34" charset="0"/>
            </a:pPr>
            <a:r>
              <a:rPr lang="en-US" dirty="0"/>
              <a:t>Headline</a:t>
            </a:r>
          </a:p>
        </p:txBody>
      </p:sp>
      <p:sp>
        <p:nvSpPr>
          <p:cNvPr id="14" name="Rectangle 13">
            <a:extLst>
              <a:ext uri="{FF2B5EF4-FFF2-40B4-BE49-F238E27FC236}">
                <a16:creationId xmlns:a16="http://schemas.microsoft.com/office/drawing/2014/main" id="{05D2C10D-F209-B443-9F3C-0B55EDFF601F}"/>
              </a:ext>
            </a:extLst>
          </p:cNvPr>
          <p:cNvSpPr/>
          <p:nvPr userDrawn="1"/>
        </p:nvSpPr>
        <p:spPr>
          <a:xfrm>
            <a:off x="761287" y="1975427"/>
            <a:ext cx="310896" cy="365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EBEDDC8B-C3A4-8348-93A7-AD03E6959178}"/>
              </a:ext>
            </a:extLst>
          </p:cNvPr>
          <p:cNvSpPr>
            <a:spLocks noGrp="1"/>
          </p:cNvSpPr>
          <p:nvPr>
            <p:ph type="body" sz="quarter" idx="10" hasCustomPrompt="1"/>
          </p:nvPr>
        </p:nvSpPr>
        <p:spPr>
          <a:xfrm>
            <a:off x="1109905" y="2409936"/>
            <a:ext cx="3657600" cy="1374495"/>
          </a:xfrm>
        </p:spPr>
        <p:txBody>
          <a:bodyPr lIns="0" rIns="0">
            <a:norm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lang="en-US" sz="2800" b="0" i="0" kern="1200" dirty="0">
                <a:solidFill>
                  <a:schemeClr val="bg1">
                    <a:lumMod val="85000"/>
                  </a:schemeClr>
                </a:solidFill>
                <a:latin typeface="Oracle Sans Light" panose="020B0403020204020204" pitchFamily="34" charset="0"/>
                <a:ea typeface="+mn-ea"/>
                <a:cs typeface="Oracle Sans Light" panose="020B0403020204020204" pitchFamily="34" charset="0"/>
              </a:defRPr>
            </a:lvl1pPr>
          </a:lstStyle>
          <a:p>
            <a:r>
              <a:rPr lang="en-US" dirty="0">
                <a:solidFill>
                  <a:srgbClr val="4A403E"/>
                </a:solidFill>
                <a:effectLst/>
                <a:latin typeface="Oracle Sans" panose="020B0503020204020204" pitchFamily="34" charset="0"/>
              </a:rPr>
              <a:t>Lorem ipsum dolor sit </a:t>
            </a:r>
            <a:r>
              <a:rPr lang="en-US" dirty="0" err="1">
                <a:solidFill>
                  <a:srgbClr val="4A403E"/>
                </a:solidFill>
                <a:effectLst/>
                <a:latin typeface="Oracle Sans" panose="020B0503020204020204" pitchFamily="34" charset="0"/>
              </a:rPr>
              <a:t>amet</a:t>
            </a:r>
            <a:r>
              <a:rPr lang="en-US" dirty="0">
                <a:solidFill>
                  <a:srgbClr val="4A403E"/>
                </a:solidFill>
                <a:effectLst/>
                <a:latin typeface="Oracle Sans" panose="020B0503020204020204" pitchFamily="34" charset="0"/>
              </a:rPr>
              <a:t>, </a:t>
            </a:r>
            <a:r>
              <a:rPr lang="en-US" dirty="0" err="1">
                <a:solidFill>
                  <a:srgbClr val="4A403E"/>
                </a:solidFill>
                <a:effectLst/>
                <a:latin typeface="Oracle Sans" panose="020B0503020204020204" pitchFamily="34" charset="0"/>
              </a:rPr>
              <a:t>consectetur</a:t>
            </a:r>
            <a:r>
              <a:rPr lang="en-US" dirty="0">
                <a:solidFill>
                  <a:srgbClr val="4A403E"/>
                </a:solidFill>
                <a:effectLst/>
                <a:latin typeface="Oracle Sans" panose="020B0503020204020204" pitchFamily="34" charset="0"/>
              </a:rPr>
              <a:t> </a:t>
            </a:r>
            <a:r>
              <a:rPr lang="en-US" dirty="0" err="1">
                <a:solidFill>
                  <a:srgbClr val="4A403E"/>
                </a:solidFill>
                <a:effectLst/>
                <a:latin typeface="Oracle Sans" panose="020B0503020204020204" pitchFamily="34" charset="0"/>
              </a:rPr>
              <a:t>adipiscing</a:t>
            </a:r>
            <a:r>
              <a:rPr lang="en-US" dirty="0">
                <a:solidFill>
                  <a:srgbClr val="4A403E"/>
                </a:solidFill>
                <a:effectLst/>
                <a:latin typeface="Oracle Sans" panose="020B0503020204020204" pitchFamily="34" charset="0"/>
              </a:rPr>
              <a:t> </a:t>
            </a:r>
            <a:r>
              <a:rPr lang="en-US" dirty="0" err="1">
                <a:solidFill>
                  <a:srgbClr val="4A403E"/>
                </a:solidFill>
                <a:effectLst/>
                <a:latin typeface="Oracle Sans" panose="020B0503020204020204" pitchFamily="34" charset="0"/>
              </a:rPr>
              <a:t>elit</a:t>
            </a:r>
            <a:r>
              <a:rPr lang="en-US" dirty="0">
                <a:solidFill>
                  <a:srgbClr val="4A403E"/>
                </a:solidFill>
                <a:effectLst/>
                <a:latin typeface="Oracle Sans" panose="020B0503020204020204" pitchFamily="34" charset="0"/>
              </a:rPr>
              <a:t>.</a:t>
            </a:r>
          </a:p>
        </p:txBody>
      </p:sp>
      <p:sp>
        <p:nvSpPr>
          <p:cNvPr id="18" name="Text Placeholder 17">
            <a:extLst>
              <a:ext uri="{FF2B5EF4-FFF2-40B4-BE49-F238E27FC236}">
                <a16:creationId xmlns:a16="http://schemas.microsoft.com/office/drawing/2014/main" id="{1C572955-9B3D-8A48-9080-5D5AF185DFDE}"/>
              </a:ext>
            </a:extLst>
          </p:cNvPr>
          <p:cNvSpPr>
            <a:spLocks noGrp="1"/>
          </p:cNvSpPr>
          <p:nvPr>
            <p:ph type="body" sz="quarter" idx="12" hasCustomPrompt="1"/>
          </p:nvPr>
        </p:nvSpPr>
        <p:spPr>
          <a:xfrm>
            <a:off x="6407355" y="2409936"/>
            <a:ext cx="3657600" cy="1374495"/>
          </a:xfrm>
        </p:spPr>
        <p:txBody>
          <a:bodyPr lIns="0" rIns="0">
            <a:normAutofit/>
          </a:bodyPr>
          <a:lstStyle>
            <a:lvl1pPr>
              <a:lnSpc>
                <a:spcPct val="100000"/>
              </a:lnSpc>
              <a:spcBef>
                <a:spcPts val="0"/>
              </a:spcBef>
              <a:spcAft>
                <a:spcPts val="0"/>
              </a:spcAft>
              <a:defRPr sz="2800" b="0" i="0">
                <a:solidFill>
                  <a:schemeClr val="bg1">
                    <a:lumMod val="85000"/>
                  </a:schemeClr>
                </a:solidFill>
                <a:latin typeface="Oracle Sans Light" panose="020B0403020204020204" pitchFamily="34" charset="0"/>
                <a:cs typeface="Oracle Sans Light" panose="020B0403020204020204" pitchFamily="34" charset="0"/>
              </a:defRPr>
            </a:lvl1pPr>
          </a:lstStyle>
          <a:p>
            <a:r>
              <a:rPr lang="en-US" dirty="0">
                <a:solidFill>
                  <a:srgbClr val="4A403E"/>
                </a:solidFill>
                <a:effectLst/>
                <a:latin typeface="Oracle Sans" panose="020B0503020204020204" pitchFamily="34" charset="0"/>
              </a:rPr>
              <a:t>Lorem ipsum dolor sit </a:t>
            </a:r>
            <a:r>
              <a:rPr lang="en-US" dirty="0" err="1">
                <a:solidFill>
                  <a:srgbClr val="4A403E"/>
                </a:solidFill>
                <a:effectLst/>
                <a:latin typeface="Oracle Sans" panose="020B0503020204020204" pitchFamily="34" charset="0"/>
              </a:rPr>
              <a:t>amet</a:t>
            </a:r>
            <a:r>
              <a:rPr lang="en-US" dirty="0">
                <a:solidFill>
                  <a:srgbClr val="4A403E"/>
                </a:solidFill>
                <a:effectLst/>
                <a:latin typeface="Oracle Sans" panose="020B0503020204020204" pitchFamily="34" charset="0"/>
              </a:rPr>
              <a:t>, </a:t>
            </a:r>
            <a:r>
              <a:rPr lang="en-US" dirty="0" err="1">
                <a:solidFill>
                  <a:srgbClr val="4A403E"/>
                </a:solidFill>
                <a:effectLst/>
                <a:latin typeface="Oracle Sans" panose="020B0503020204020204" pitchFamily="34" charset="0"/>
              </a:rPr>
              <a:t>consectetur</a:t>
            </a:r>
            <a:r>
              <a:rPr lang="en-US" dirty="0">
                <a:solidFill>
                  <a:srgbClr val="4A403E"/>
                </a:solidFill>
                <a:effectLst/>
                <a:latin typeface="Oracle Sans" panose="020B0503020204020204" pitchFamily="34" charset="0"/>
              </a:rPr>
              <a:t> </a:t>
            </a:r>
            <a:r>
              <a:rPr lang="en-US" dirty="0" err="1">
                <a:solidFill>
                  <a:srgbClr val="4A403E"/>
                </a:solidFill>
                <a:effectLst/>
                <a:latin typeface="Oracle Sans" panose="020B0503020204020204" pitchFamily="34" charset="0"/>
              </a:rPr>
              <a:t>adipiscing</a:t>
            </a:r>
            <a:r>
              <a:rPr lang="en-US" dirty="0">
                <a:solidFill>
                  <a:srgbClr val="4A403E"/>
                </a:solidFill>
                <a:effectLst/>
                <a:latin typeface="Oracle Sans" panose="020B0503020204020204" pitchFamily="34" charset="0"/>
              </a:rPr>
              <a:t> </a:t>
            </a:r>
            <a:r>
              <a:rPr lang="en-US" dirty="0" err="1">
                <a:solidFill>
                  <a:srgbClr val="4A403E"/>
                </a:solidFill>
                <a:effectLst/>
                <a:latin typeface="Oracle Sans" panose="020B0503020204020204" pitchFamily="34" charset="0"/>
              </a:rPr>
              <a:t>elit</a:t>
            </a:r>
            <a:r>
              <a:rPr lang="en-US" dirty="0">
                <a:solidFill>
                  <a:srgbClr val="4A403E"/>
                </a:solidFill>
                <a:effectLst/>
                <a:latin typeface="Oracle Sans" panose="020B0503020204020204" pitchFamily="34" charset="0"/>
              </a:rPr>
              <a:t>.</a:t>
            </a:r>
          </a:p>
        </p:txBody>
      </p:sp>
      <p:sp>
        <p:nvSpPr>
          <p:cNvPr id="22" name="Text Placeholder 21">
            <a:extLst>
              <a:ext uri="{FF2B5EF4-FFF2-40B4-BE49-F238E27FC236}">
                <a16:creationId xmlns:a16="http://schemas.microsoft.com/office/drawing/2014/main" id="{A952A602-4A8F-FE40-A776-A78CC665DE51}"/>
              </a:ext>
            </a:extLst>
          </p:cNvPr>
          <p:cNvSpPr>
            <a:spLocks noGrp="1"/>
          </p:cNvSpPr>
          <p:nvPr>
            <p:ph type="body" sz="quarter" idx="14" hasCustomPrompt="1"/>
          </p:nvPr>
        </p:nvSpPr>
        <p:spPr>
          <a:xfrm>
            <a:off x="1109905" y="4287374"/>
            <a:ext cx="3657600" cy="1374495"/>
          </a:xfrm>
        </p:spPr>
        <p:txBody>
          <a:bodyPr lIns="0" rIns="0">
            <a:normAutofit/>
          </a:bodyPr>
          <a:lstStyle>
            <a:lvl1pPr>
              <a:lnSpc>
                <a:spcPct val="100000"/>
              </a:lnSpc>
              <a:spcBef>
                <a:spcPts val="0"/>
              </a:spcBef>
              <a:spcAft>
                <a:spcPts val="0"/>
              </a:spcAft>
              <a:defRPr sz="2800" b="0" i="0">
                <a:solidFill>
                  <a:schemeClr val="bg1">
                    <a:lumMod val="85000"/>
                  </a:schemeClr>
                </a:solidFill>
                <a:latin typeface="Oracle Sans Light" panose="020B0403020204020204" pitchFamily="34" charset="0"/>
                <a:cs typeface="Oracle Sans Light" panose="020B0403020204020204" pitchFamily="34" charset="0"/>
              </a:defRPr>
            </a:lvl1pPr>
          </a:lstStyle>
          <a:p>
            <a:r>
              <a:rPr lang="en-US" dirty="0">
                <a:solidFill>
                  <a:srgbClr val="4A403E"/>
                </a:solidFill>
                <a:effectLst/>
                <a:latin typeface="Oracle Sans" panose="020B0503020204020204" pitchFamily="34" charset="0"/>
              </a:rPr>
              <a:t>Lorem ipsum dolor sit </a:t>
            </a:r>
            <a:r>
              <a:rPr lang="en-US" dirty="0" err="1">
                <a:solidFill>
                  <a:srgbClr val="4A403E"/>
                </a:solidFill>
                <a:effectLst/>
                <a:latin typeface="Oracle Sans" panose="020B0503020204020204" pitchFamily="34" charset="0"/>
              </a:rPr>
              <a:t>amet</a:t>
            </a:r>
            <a:r>
              <a:rPr lang="en-US" dirty="0">
                <a:solidFill>
                  <a:srgbClr val="4A403E"/>
                </a:solidFill>
                <a:effectLst/>
                <a:latin typeface="Oracle Sans" panose="020B0503020204020204" pitchFamily="34" charset="0"/>
              </a:rPr>
              <a:t>, </a:t>
            </a:r>
            <a:r>
              <a:rPr lang="en-US" dirty="0" err="1">
                <a:solidFill>
                  <a:srgbClr val="4A403E"/>
                </a:solidFill>
                <a:effectLst/>
                <a:latin typeface="Oracle Sans" panose="020B0503020204020204" pitchFamily="34" charset="0"/>
              </a:rPr>
              <a:t>consectetur</a:t>
            </a:r>
            <a:r>
              <a:rPr lang="en-US" dirty="0">
                <a:solidFill>
                  <a:srgbClr val="4A403E"/>
                </a:solidFill>
                <a:effectLst/>
                <a:latin typeface="Oracle Sans" panose="020B0503020204020204" pitchFamily="34" charset="0"/>
              </a:rPr>
              <a:t> </a:t>
            </a:r>
            <a:r>
              <a:rPr lang="en-US" dirty="0" err="1">
                <a:solidFill>
                  <a:srgbClr val="4A403E"/>
                </a:solidFill>
                <a:effectLst/>
                <a:latin typeface="Oracle Sans" panose="020B0503020204020204" pitchFamily="34" charset="0"/>
              </a:rPr>
              <a:t>adipiscing</a:t>
            </a:r>
            <a:r>
              <a:rPr lang="en-US" dirty="0">
                <a:solidFill>
                  <a:srgbClr val="4A403E"/>
                </a:solidFill>
                <a:effectLst/>
                <a:latin typeface="Oracle Sans" panose="020B0503020204020204" pitchFamily="34" charset="0"/>
              </a:rPr>
              <a:t> </a:t>
            </a:r>
            <a:r>
              <a:rPr lang="en-US" dirty="0" err="1">
                <a:solidFill>
                  <a:srgbClr val="4A403E"/>
                </a:solidFill>
                <a:effectLst/>
                <a:latin typeface="Oracle Sans" panose="020B0503020204020204" pitchFamily="34" charset="0"/>
              </a:rPr>
              <a:t>elit</a:t>
            </a:r>
            <a:r>
              <a:rPr lang="en-US" dirty="0">
                <a:solidFill>
                  <a:srgbClr val="4A403E"/>
                </a:solidFill>
                <a:effectLst/>
                <a:latin typeface="Oracle Sans" panose="020B0503020204020204" pitchFamily="34" charset="0"/>
              </a:rPr>
              <a:t>.</a:t>
            </a:r>
          </a:p>
        </p:txBody>
      </p:sp>
      <p:cxnSp>
        <p:nvCxnSpPr>
          <p:cNvPr id="4" name="Straight Connector 3">
            <a:extLst>
              <a:ext uri="{FF2B5EF4-FFF2-40B4-BE49-F238E27FC236}">
                <a16:creationId xmlns:a16="http://schemas.microsoft.com/office/drawing/2014/main" id="{DAEFCD08-253B-D747-A5CA-451071A8E195}"/>
              </a:ext>
            </a:extLst>
          </p:cNvPr>
          <p:cNvCxnSpPr>
            <a:cxnSpLocks/>
          </p:cNvCxnSpPr>
          <p:nvPr userDrawn="1"/>
        </p:nvCxnSpPr>
        <p:spPr>
          <a:xfrm>
            <a:off x="768095" y="2409936"/>
            <a:ext cx="0" cy="1280160"/>
          </a:xfrm>
          <a:prstGeom prst="line">
            <a:avLst/>
          </a:prstGeom>
          <a:ln w="254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9609AF4-555A-5C4B-8C5C-4F143D1D3B21}"/>
              </a:ext>
            </a:extLst>
          </p:cNvPr>
          <p:cNvCxnSpPr>
            <a:cxnSpLocks/>
          </p:cNvCxnSpPr>
          <p:nvPr userDrawn="1"/>
        </p:nvCxnSpPr>
        <p:spPr>
          <a:xfrm>
            <a:off x="6066816" y="2409936"/>
            <a:ext cx="0" cy="1280160"/>
          </a:xfrm>
          <a:prstGeom prst="line">
            <a:avLst/>
          </a:prstGeom>
          <a:ln w="254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AB417BB-1E79-7348-8C0C-D131A74CAC78}"/>
              </a:ext>
            </a:extLst>
          </p:cNvPr>
          <p:cNvCxnSpPr>
            <a:cxnSpLocks/>
          </p:cNvCxnSpPr>
          <p:nvPr userDrawn="1"/>
        </p:nvCxnSpPr>
        <p:spPr>
          <a:xfrm>
            <a:off x="770635" y="4287374"/>
            <a:ext cx="0" cy="1280160"/>
          </a:xfrm>
          <a:prstGeom prst="line">
            <a:avLst/>
          </a:prstGeom>
          <a:ln w="254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8394CEB-735D-9B46-A3B1-0F38CBCCDA40}"/>
              </a:ext>
            </a:extLst>
          </p:cNvPr>
          <p:cNvCxnSpPr>
            <a:cxnSpLocks/>
          </p:cNvCxnSpPr>
          <p:nvPr userDrawn="1"/>
        </p:nvCxnSpPr>
        <p:spPr>
          <a:xfrm>
            <a:off x="6068966" y="4287374"/>
            <a:ext cx="0" cy="1280160"/>
          </a:xfrm>
          <a:prstGeom prst="line">
            <a:avLst/>
          </a:prstGeom>
          <a:ln w="254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EA23CD23-FCC3-DB4B-B9C1-B93F59B8D0E9}"/>
              </a:ext>
            </a:extLst>
          </p:cNvPr>
          <p:cNvSpPr>
            <a:spLocks noGrp="1"/>
          </p:cNvSpPr>
          <p:nvPr>
            <p:ph type="body" sz="quarter" idx="15" hasCustomPrompt="1"/>
          </p:nvPr>
        </p:nvSpPr>
        <p:spPr>
          <a:xfrm>
            <a:off x="6407355" y="4287003"/>
            <a:ext cx="3657600" cy="1374495"/>
          </a:xfrm>
        </p:spPr>
        <p:txBody>
          <a:bodyPr lIns="0" rIns="0"/>
          <a:lstStyle>
            <a:lvl1pPr marL="0" indent="0" algn="l" defTabSz="914400" rtl="0" eaLnBrk="1" latinLnBrk="0" hangingPunct="1">
              <a:lnSpc>
                <a:spcPct val="100000"/>
              </a:lnSpc>
              <a:spcBef>
                <a:spcPts val="0"/>
              </a:spcBef>
              <a:spcAft>
                <a:spcPts val="0"/>
              </a:spcAft>
              <a:buFont typeface="Arial" panose="020B0604020202020204" pitchFamily="34" charset="0"/>
              <a:buNone/>
              <a:defRPr lang="en-US" sz="2800" b="0" i="0" kern="1200" dirty="0" smtClean="0">
                <a:solidFill>
                  <a:schemeClr val="bg1">
                    <a:lumMod val="85000"/>
                  </a:schemeClr>
                </a:solidFill>
                <a:effectLst/>
                <a:latin typeface="Oracle Sans Light" panose="020B0403020204020204" pitchFamily="34" charset="0"/>
                <a:ea typeface="+mn-ea"/>
                <a:cs typeface="Oracle Sans Light" panose="020B0403020204020204" pitchFamily="34" charset="0"/>
              </a:defRPr>
            </a:lvl1pPr>
            <a:lvl2pPr marL="0" indent="0" algn="l" defTabSz="914400" rtl="0" eaLnBrk="1" latinLnBrk="0" hangingPunct="1">
              <a:lnSpc>
                <a:spcPct val="100000"/>
              </a:lnSpc>
              <a:spcBef>
                <a:spcPts val="0"/>
              </a:spcBef>
              <a:spcAft>
                <a:spcPts val="0"/>
              </a:spcAft>
              <a:buFont typeface="Arial" panose="020B0604020202020204" pitchFamily="34" charset="0"/>
              <a:buNone/>
              <a:defRPr lang="en-US" sz="2800" b="0" i="0" kern="1200" dirty="0" smtClean="0">
                <a:solidFill>
                  <a:srgbClr val="4A403E"/>
                </a:solidFill>
                <a:effectLst/>
                <a:latin typeface="Oracle Sans" panose="020B0503020204020204" pitchFamily="34" charset="0"/>
                <a:ea typeface="+mn-ea"/>
                <a:cs typeface="Oracle Sans Light" panose="020B0403020204020204" pitchFamily="34" charset="0"/>
              </a:defRPr>
            </a:lvl2pPr>
            <a:lvl3pPr marL="0" indent="0" algn="l" defTabSz="914400" rtl="0" eaLnBrk="1" latinLnBrk="0" hangingPunct="1">
              <a:lnSpc>
                <a:spcPct val="100000"/>
              </a:lnSpc>
              <a:spcBef>
                <a:spcPts val="0"/>
              </a:spcBef>
              <a:spcAft>
                <a:spcPts val="0"/>
              </a:spcAft>
              <a:buFont typeface="Arial" panose="020B0604020202020204" pitchFamily="34" charset="0"/>
              <a:buNone/>
              <a:defRPr lang="en-US" sz="2800" b="0" i="0" kern="1200" dirty="0" smtClean="0">
                <a:solidFill>
                  <a:srgbClr val="4A403E"/>
                </a:solidFill>
                <a:effectLst/>
                <a:latin typeface="Oracle Sans" panose="020B0503020204020204" pitchFamily="34" charset="0"/>
                <a:ea typeface="+mn-ea"/>
                <a:cs typeface="Oracle Sans Light" panose="020B0403020204020204" pitchFamily="34" charset="0"/>
              </a:defRPr>
            </a:lvl3pPr>
            <a:lvl4pPr marL="0" indent="0" algn="l" defTabSz="914400" rtl="0" eaLnBrk="1" latinLnBrk="0" hangingPunct="1">
              <a:lnSpc>
                <a:spcPct val="100000"/>
              </a:lnSpc>
              <a:spcBef>
                <a:spcPts val="0"/>
              </a:spcBef>
              <a:spcAft>
                <a:spcPts val="0"/>
              </a:spcAft>
              <a:buFont typeface="Arial" panose="020B0604020202020204" pitchFamily="34" charset="0"/>
              <a:buNone/>
              <a:defRPr lang="en-US" sz="2800" b="0" i="0" kern="1200" dirty="0" smtClean="0">
                <a:solidFill>
                  <a:srgbClr val="4A403E"/>
                </a:solidFill>
                <a:effectLst/>
                <a:latin typeface="Oracle Sans" panose="020B0503020204020204" pitchFamily="34" charset="0"/>
                <a:ea typeface="+mn-ea"/>
                <a:cs typeface="Oracle Sans Light" panose="020B0403020204020204" pitchFamily="34" charset="0"/>
              </a:defRPr>
            </a:lvl4pPr>
            <a:lvl5pPr marL="0" indent="0" algn="l" defTabSz="914400" rtl="0" eaLnBrk="1" latinLnBrk="0" hangingPunct="1">
              <a:lnSpc>
                <a:spcPct val="100000"/>
              </a:lnSpc>
              <a:spcBef>
                <a:spcPts val="0"/>
              </a:spcBef>
              <a:spcAft>
                <a:spcPts val="0"/>
              </a:spcAft>
              <a:buFont typeface="Arial" panose="020B0604020202020204" pitchFamily="34" charset="0"/>
              <a:buNone/>
              <a:defRPr lang="en-US" sz="2800" b="0" i="0" kern="1200" dirty="0">
                <a:solidFill>
                  <a:srgbClr val="4A403E"/>
                </a:solidFill>
                <a:effectLst/>
                <a:latin typeface="Oracle Sans" panose="020B0503020204020204" pitchFamily="34" charset="0"/>
                <a:ea typeface="+mn-ea"/>
                <a:cs typeface="Oracle Sans Light" panose="020B0403020204020204" pitchFamily="34"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pic>
        <p:nvPicPr>
          <p:cNvPr id="19" name="Picture 18">
            <a:extLst>
              <a:ext uri="{FF2B5EF4-FFF2-40B4-BE49-F238E27FC236}">
                <a16:creationId xmlns:a16="http://schemas.microsoft.com/office/drawing/2014/main" id="{73779AE6-FDE4-AE42-B4EB-9ED008B4C40A}"/>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437197" y="6356350"/>
            <a:ext cx="501650" cy="501650"/>
          </a:xfrm>
          <a:prstGeom prst="rect">
            <a:avLst/>
          </a:prstGeom>
        </p:spPr>
      </p:pic>
      <p:sp>
        <p:nvSpPr>
          <p:cNvPr id="21" name="Footer Placeholder 3">
            <a:extLst>
              <a:ext uri="{FF2B5EF4-FFF2-40B4-BE49-F238E27FC236}">
                <a16:creationId xmlns:a16="http://schemas.microsoft.com/office/drawing/2014/main" id="{35A275C2-8E48-4341-B562-AD5EB90C9B9B}"/>
              </a:ext>
            </a:extLst>
          </p:cNvPr>
          <p:cNvSpPr>
            <a:spLocks noGrp="1"/>
          </p:cNvSpPr>
          <p:nvPr>
            <p:ph type="ftr" sz="quarter" idx="3"/>
          </p:nvPr>
        </p:nvSpPr>
        <p:spPr>
          <a:xfrm>
            <a:off x="1339850" y="6514977"/>
            <a:ext cx="3792589" cy="365125"/>
          </a:xfrm>
          <a:prstGeom prst="rect">
            <a:avLst/>
          </a:prstGeom>
        </p:spPr>
        <p:txBody>
          <a:bodyPr anchor="ctr"/>
          <a:lstStyle>
            <a:lvl1pPr>
              <a:defRPr>
                <a:solidFill>
                  <a:schemeClr val="bg1">
                    <a:lumMod val="50000"/>
                  </a:schemeClr>
                </a:solidFill>
                <a:latin typeface="Oracle Sans" panose="020B0503020204020204" pitchFamily="34" charset="0"/>
                <a:cs typeface="Oracle Sans" panose="020B0503020204020204" pitchFamily="34" charset="0"/>
              </a:defRPr>
            </a:lvl1pPr>
          </a:lstStyle>
          <a:p>
            <a:r>
              <a:rPr lang="en-US" sz="800" dirty="0"/>
              <a:t>Copyright © 2019 Oracle and/or its affiliates.</a:t>
            </a:r>
          </a:p>
        </p:txBody>
      </p:sp>
      <p:sp>
        <p:nvSpPr>
          <p:cNvPr id="23" name="Slide Number Placeholder 3">
            <a:extLst>
              <a:ext uri="{FF2B5EF4-FFF2-40B4-BE49-F238E27FC236}">
                <a16:creationId xmlns:a16="http://schemas.microsoft.com/office/drawing/2014/main" id="{FD4172BF-02D1-4B4B-A669-81583D595313}"/>
              </a:ext>
            </a:extLst>
          </p:cNvPr>
          <p:cNvSpPr>
            <a:spLocks noGrp="1"/>
          </p:cNvSpPr>
          <p:nvPr>
            <p:ph type="sldNum" sz="quarter" idx="4"/>
          </p:nvPr>
        </p:nvSpPr>
        <p:spPr>
          <a:xfrm>
            <a:off x="761287" y="6507623"/>
            <a:ext cx="578563" cy="365125"/>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defRPr sz="800">
                <a:solidFill>
                  <a:schemeClr val="tx1">
                    <a:tint val="75000"/>
                  </a:schemeClr>
                </a:solidFill>
                <a:latin typeface="Oracle Sans" panose="020B0503020204020204" pitchFamily="34" charset="0"/>
                <a:cs typeface="Oracle Sans" panose="020B0503020204020204" pitchFamily="34" charset="0"/>
              </a:defRPr>
            </a:lvl1pPr>
          </a:lstStyle>
          <a:p>
            <a:fld id="{D440507A-669E-A943-A4A7-E531D638091A}" type="slidenum">
              <a:rPr lang="en-US" smtClean="0">
                <a:solidFill>
                  <a:srgbClr val="4E3629">
                    <a:tint val="75000"/>
                  </a:srgbClr>
                </a:solidFill>
              </a:rPr>
              <a:pPr/>
              <a:t>‹#›</a:t>
            </a:fld>
            <a:endParaRPr lang="en-US" dirty="0">
              <a:solidFill>
                <a:srgbClr val="4E3629">
                  <a:tint val="75000"/>
                </a:srgbClr>
              </a:solidFill>
            </a:endParaRPr>
          </a:p>
        </p:txBody>
      </p:sp>
    </p:spTree>
    <p:extLst>
      <p:ext uri="{BB962C8B-B14F-4D97-AF65-F5344CB8AC3E}">
        <p14:creationId xmlns:p14="http://schemas.microsoft.com/office/powerpoint/2010/main" val="3398762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OOW Section Divider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B599F-269A-4E45-BB4E-31A49D2385EB}"/>
              </a:ext>
            </a:extLst>
          </p:cNvPr>
          <p:cNvSpPr>
            <a:spLocks noGrp="1"/>
          </p:cNvSpPr>
          <p:nvPr>
            <p:ph type="title" hasCustomPrompt="1"/>
          </p:nvPr>
        </p:nvSpPr>
        <p:spPr>
          <a:xfrm>
            <a:off x="768096" y="2232447"/>
            <a:ext cx="4951768" cy="844095"/>
          </a:xfrm>
        </p:spPr>
        <p:txBody>
          <a:bodyPr vert="horz" lIns="0" tIns="45720" rIns="0" bIns="45720" rtlCol="0" anchor="b">
            <a:normAutofit/>
          </a:bodyPr>
          <a:lstStyle>
            <a:lvl1pPr>
              <a:defRPr lang="en-US" sz="1600">
                <a:latin typeface="Oracle Sans Extra Bold" panose="020B0803020204020204" pitchFamily="34" charset="0"/>
                <a:ea typeface="+mn-ea"/>
                <a:cs typeface="Oracle Sans Extra Bold" panose="020B0803020204020204" pitchFamily="34" charset="0"/>
              </a:defRPr>
            </a:lvl1pPr>
          </a:lstStyle>
          <a:p>
            <a:pPr marL="0" lvl="0" indent="0">
              <a:spcBef>
                <a:spcPts val="1000"/>
              </a:spcBef>
              <a:buFont typeface="Arial" panose="020B0604020202020204" pitchFamily="34" charset="0"/>
            </a:pPr>
            <a:r>
              <a:rPr lang="en-US" dirty="0"/>
              <a:t>Headline</a:t>
            </a:r>
          </a:p>
        </p:txBody>
      </p:sp>
      <p:sp>
        <p:nvSpPr>
          <p:cNvPr id="3" name="Text Placeholder 2">
            <a:extLst>
              <a:ext uri="{FF2B5EF4-FFF2-40B4-BE49-F238E27FC236}">
                <a16:creationId xmlns:a16="http://schemas.microsoft.com/office/drawing/2014/main" id="{FD86EFD9-8225-47A7-9DFF-A350F67E94AA}"/>
              </a:ext>
            </a:extLst>
          </p:cNvPr>
          <p:cNvSpPr>
            <a:spLocks noGrp="1"/>
          </p:cNvSpPr>
          <p:nvPr>
            <p:ph type="body" idx="1" hasCustomPrompt="1"/>
          </p:nvPr>
        </p:nvSpPr>
        <p:spPr>
          <a:xfrm>
            <a:off x="768095" y="3737980"/>
            <a:ext cx="4951769" cy="2336749"/>
          </a:xfrm>
        </p:spPr>
        <p:txBody>
          <a:bodyPr lIns="0" rIns="0">
            <a:normAutofit/>
          </a:bodyPr>
          <a:lstStyle>
            <a:lvl1pPr marL="0" indent="0">
              <a:lnSpc>
                <a:spcPct val="100000"/>
              </a:lnSpc>
              <a:spcBef>
                <a:spcPts val="0"/>
              </a:spcBef>
              <a:buNone/>
              <a:defRPr sz="3000" b="0" i="0">
                <a:solidFill>
                  <a:schemeClr val="bg1">
                    <a:lumMod val="85000"/>
                  </a:schemeClr>
                </a:solidFill>
                <a:latin typeface="Oracle Sans Light" panose="020B0403020204020204" pitchFamily="34" charset="0"/>
                <a:ea typeface="Open Sans Light" panose="020B0306030504020204" pitchFamily="34" charset="0"/>
                <a:cs typeface="Oracle Sans Light" panose="020B04030202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vitae </a:t>
            </a:r>
            <a:r>
              <a:rPr lang="en-US" dirty="0" err="1"/>
              <a:t>interdum</a:t>
            </a:r>
            <a:r>
              <a:rPr lang="en-US" dirty="0"/>
              <a:t> diam, non </a:t>
            </a:r>
            <a:r>
              <a:rPr lang="en-US" dirty="0" err="1"/>
              <a:t>aliquet</a:t>
            </a:r>
            <a:r>
              <a:rPr lang="en-US" dirty="0"/>
              <a:t> </a:t>
            </a:r>
            <a:r>
              <a:rPr lang="en-US" dirty="0" err="1"/>
              <a:t>enim</a:t>
            </a:r>
            <a:r>
              <a:rPr lang="en-US" dirty="0"/>
              <a:t>.</a:t>
            </a:r>
          </a:p>
        </p:txBody>
      </p:sp>
      <p:sp>
        <p:nvSpPr>
          <p:cNvPr id="14" name="Rectangle 13">
            <a:extLst>
              <a:ext uri="{FF2B5EF4-FFF2-40B4-BE49-F238E27FC236}">
                <a16:creationId xmlns:a16="http://schemas.microsoft.com/office/drawing/2014/main" id="{05D2C10D-F209-B443-9F3C-0B55EDFF601F}"/>
              </a:ext>
            </a:extLst>
          </p:cNvPr>
          <p:cNvSpPr/>
          <p:nvPr userDrawn="1"/>
        </p:nvSpPr>
        <p:spPr>
          <a:xfrm>
            <a:off x="761287" y="3424848"/>
            <a:ext cx="310896" cy="365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C814F52-666B-2547-843C-F9EB3A18700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096000" y="754384"/>
            <a:ext cx="5327904" cy="5320590"/>
          </a:xfrm>
          <a:prstGeom prst="rect">
            <a:avLst/>
          </a:prstGeom>
        </p:spPr>
      </p:pic>
      <p:pic>
        <p:nvPicPr>
          <p:cNvPr id="12" name="Picture 11" descr="A picture containing indoor&#10;&#10;Description automatically generated">
            <a:extLst>
              <a:ext uri="{FF2B5EF4-FFF2-40B4-BE49-F238E27FC236}">
                <a16:creationId xmlns:a16="http://schemas.microsoft.com/office/drawing/2014/main" id="{4FF255F3-4129-CE4F-90F1-22B18F2738D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373548" y="290683"/>
            <a:ext cx="5327903" cy="1968827"/>
          </a:xfrm>
          <a:prstGeom prst="rect">
            <a:avLst/>
          </a:prstGeom>
        </p:spPr>
      </p:pic>
      <p:pic>
        <p:nvPicPr>
          <p:cNvPr id="9" name="Picture 8">
            <a:extLst>
              <a:ext uri="{FF2B5EF4-FFF2-40B4-BE49-F238E27FC236}">
                <a16:creationId xmlns:a16="http://schemas.microsoft.com/office/drawing/2014/main" id="{707C214A-37C6-4A4B-9BEE-E48FC6A16DB5}"/>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11437197" y="6356350"/>
            <a:ext cx="501650" cy="501650"/>
          </a:xfrm>
          <a:prstGeom prst="rect">
            <a:avLst/>
          </a:prstGeom>
        </p:spPr>
      </p:pic>
      <p:sp>
        <p:nvSpPr>
          <p:cNvPr id="11" name="Footer Placeholder 3">
            <a:extLst>
              <a:ext uri="{FF2B5EF4-FFF2-40B4-BE49-F238E27FC236}">
                <a16:creationId xmlns:a16="http://schemas.microsoft.com/office/drawing/2014/main" id="{FBAC2630-93AB-5C44-B052-E4C699950F4B}"/>
              </a:ext>
            </a:extLst>
          </p:cNvPr>
          <p:cNvSpPr>
            <a:spLocks noGrp="1"/>
          </p:cNvSpPr>
          <p:nvPr>
            <p:ph type="ftr" sz="quarter" idx="3"/>
          </p:nvPr>
        </p:nvSpPr>
        <p:spPr>
          <a:xfrm>
            <a:off x="1339850" y="6514977"/>
            <a:ext cx="3792589" cy="365125"/>
          </a:xfrm>
          <a:prstGeom prst="rect">
            <a:avLst/>
          </a:prstGeom>
        </p:spPr>
        <p:txBody>
          <a:bodyPr anchor="ctr"/>
          <a:lstStyle>
            <a:lvl1pPr>
              <a:defRPr>
                <a:solidFill>
                  <a:schemeClr val="bg1">
                    <a:lumMod val="50000"/>
                  </a:schemeClr>
                </a:solidFill>
                <a:latin typeface="Oracle Sans" panose="020B0503020204020204" pitchFamily="34" charset="0"/>
                <a:cs typeface="Oracle Sans" panose="020B0503020204020204" pitchFamily="34" charset="0"/>
              </a:defRPr>
            </a:lvl1pPr>
          </a:lstStyle>
          <a:p>
            <a:r>
              <a:rPr lang="en-US" sz="800" dirty="0"/>
              <a:t>Copyright © 2019 Oracle and/or its affiliates.</a:t>
            </a:r>
          </a:p>
        </p:txBody>
      </p:sp>
      <p:sp>
        <p:nvSpPr>
          <p:cNvPr id="13" name="Slide Number Placeholder 3">
            <a:extLst>
              <a:ext uri="{FF2B5EF4-FFF2-40B4-BE49-F238E27FC236}">
                <a16:creationId xmlns:a16="http://schemas.microsoft.com/office/drawing/2014/main" id="{9ACA8F63-9B8B-A347-9D18-80D7B09DFCD4}"/>
              </a:ext>
            </a:extLst>
          </p:cNvPr>
          <p:cNvSpPr>
            <a:spLocks noGrp="1"/>
          </p:cNvSpPr>
          <p:nvPr>
            <p:ph type="sldNum" sz="quarter" idx="4"/>
          </p:nvPr>
        </p:nvSpPr>
        <p:spPr>
          <a:xfrm>
            <a:off x="761287" y="6507623"/>
            <a:ext cx="578563" cy="365125"/>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defRPr sz="800">
                <a:solidFill>
                  <a:schemeClr val="tx1">
                    <a:tint val="75000"/>
                  </a:schemeClr>
                </a:solidFill>
                <a:latin typeface="Oracle Sans" panose="020B0503020204020204" pitchFamily="34" charset="0"/>
                <a:cs typeface="Oracle Sans" panose="020B0503020204020204" pitchFamily="34" charset="0"/>
              </a:defRPr>
            </a:lvl1pPr>
          </a:lstStyle>
          <a:p>
            <a:fld id="{D440507A-669E-A943-A4A7-E531D638091A}" type="slidenum">
              <a:rPr lang="en-US" smtClean="0">
                <a:solidFill>
                  <a:srgbClr val="4E3629">
                    <a:tint val="75000"/>
                  </a:srgbClr>
                </a:solidFill>
              </a:rPr>
              <a:pPr/>
              <a:t>‹#›</a:t>
            </a:fld>
            <a:endParaRPr lang="en-US" dirty="0">
              <a:solidFill>
                <a:srgbClr val="4E3629">
                  <a:tint val="75000"/>
                </a:srgbClr>
              </a:solidFill>
            </a:endParaRPr>
          </a:p>
        </p:txBody>
      </p:sp>
    </p:spTree>
    <p:extLst>
      <p:ext uri="{BB962C8B-B14F-4D97-AF65-F5344CB8AC3E}">
        <p14:creationId xmlns:p14="http://schemas.microsoft.com/office/powerpoint/2010/main" val="1798426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secHead" preserve="1">
  <p:cSld name="OOW Graph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B258AE-BFEF-C643-A62B-173052FD923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96000" y="0"/>
            <a:ext cx="6096000" cy="6858000"/>
          </a:xfrm>
          <a:prstGeom prst="rect">
            <a:avLst/>
          </a:prstGeom>
        </p:spPr>
      </p:pic>
      <p:sp>
        <p:nvSpPr>
          <p:cNvPr id="8" name="Rectangle 7">
            <a:extLst>
              <a:ext uri="{FF2B5EF4-FFF2-40B4-BE49-F238E27FC236}">
                <a16:creationId xmlns:a16="http://schemas.microsoft.com/office/drawing/2014/main" id="{FEAC4957-F41E-854A-AB85-0544B81A6E78}"/>
              </a:ext>
            </a:extLst>
          </p:cNvPr>
          <p:cNvSpPr/>
          <p:nvPr userDrawn="1"/>
        </p:nvSpPr>
        <p:spPr>
          <a:xfrm>
            <a:off x="6352162" y="238328"/>
            <a:ext cx="5586685" cy="63813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7B599F-269A-4E45-BB4E-31A49D2385EB}"/>
              </a:ext>
            </a:extLst>
          </p:cNvPr>
          <p:cNvSpPr>
            <a:spLocks noGrp="1"/>
          </p:cNvSpPr>
          <p:nvPr>
            <p:ph type="title" hasCustomPrompt="1"/>
          </p:nvPr>
        </p:nvSpPr>
        <p:spPr>
          <a:xfrm>
            <a:off x="768096" y="2232447"/>
            <a:ext cx="4951768" cy="844095"/>
          </a:xfrm>
        </p:spPr>
        <p:txBody>
          <a:bodyPr vert="horz" lIns="0" tIns="45720" rIns="0" bIns="45720" rtlCol="0" anchor="b">
            <a:normAutofit/>
          </a:bodyPr>
          <a:lstStyle>
            <a:lvl1pPr>
              <a:defRPr lang="en-US" sz="1600">
                <a:latin typeface="Oracle Sans Extra Bold" panose="020B0803020204020204" pitchFamily="34" charset="0"/>
                <a:ea typeface="+mn-ea"/>
                <a:cs typeface="Oracle Sans Extra Bold" panose="020B0803020204020204" pitchFamily="34" charset="0"/>
              </a:defRPr>
            </a:lvl1pPr>
          </a:lstStyle>
          <a:p>
            <a:pPr marL="0" lvl="0" indent="0">
              <a:spcBef>
                <a:spcPts val="1000"/>
              </a:spcBef>
              <a:buFont typeface="Arial" panose="020B0604020202020204" pitchFamily="34" charset="0"/>
            </a:pPr>
            <a:r>
              <a:rPr lang="en-US" dirty="0"/>
              <a:t>Headline</a:t>
            </a:r>
          </a:p>
        </p:txBody>
      </p:sp>
      <p:sp>
        <p:nvSpPr>
          <p:cNvPr id="3" name="Text Placeholder 2">
            <a:extLst>
              <a:ext uri="{FF2B5EF4-FFF2-40B4-BE49-F238E27FC236}">
                <a16:creationId xmlns:a16="http://schemas.microsoft.com/office/drawing/2014/main" id="{FD86EFD9-8225-47A7-9DFF-A350F67E94AA}"/>
              </a:ext>
            </a:extLst>
          </p:cNvPr>
          <p:cNvSpPr>
            <a:spLocks noGrp="1"/>
          </p:cNvSpPr>
          <p:nvPr>
            <p:ph type="body" idx="1" hasCustomPrompt="1"/>
          </p:nvPr>
        </p:nvSpPr>
        <p:spPr>
          <a:xfrm>
            <a:off x="768095" y="3737980"/>
            <a:ext cx="4951769" cy="2336749"/>
          </a:xfrm>
        </p:spPr>
        <p:txBody>
          <a:bodyPr lIns="0" rIns="0">
            <a:normAutofit/>
          </a:bodyPr>
          <a:lstStyle>
            <a:lvl1pPr marL="0" indent="0">
              <a:lnSpc>
                <a:spcPct val="100000"/>
              </a:lnSpc>
              <a:spcBef>
                <a:spcPts val="0"/>
              </a:spcBef>
              <a:buNone/>
              <a:defRPr sz="3000" b="0" i="0">
                <a:solidFill>
                  <a:schemeClr val="bg1">
                    <a:lumMod val="85000"/>
                  </a:schemeClr>
                </a:solidFill>
                <a:latin typeface="Oracle Sans Light" panose="020B0403020204020204" pitchFamily="34" charset="0"/>
                <a:ea typeface="Open Sans Light" panose="020B0306030504020204" pitchFamily="34" charset="0"/>
                <a:cs typeface="Oracle Sans Light" panose="020B04030202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vitae </a:t>
            </a:r>
            <a:r>
              <a:rPr lang="en-US" dirty="0" err="1"/>
              <a:t>interdum</a:t>
            </a:r>
            <a:r>
              <a:rPr lang="en-US" dirty="0"/>
              <a:t> diam, non </a:t>
            </a:r>
            <a:r>
              <a:rPr lang="en-US" dirty="0" err="1"/>
              <a:t>aliquet</a:t>
            </a:r>
            <a:r>
              <a:rPr lang="en-US" dirty="0"/>
              <a:t> </a:t>
            </a:r>
            <a:r>
              <a:rPr lang="en-US" dirty="0" err="1"/>
              <a:t>enim</a:t>
            </a:r>
            <a:r>
              <a:rPr lang="en-US" dirty="0"/>
              <a:t>.</a:t>
            </a:r>
          </a:p>
        </p:txBody>
      </p:sp>
      <p:sp>
        <p:nvSpPr>
          <p:cNvPr id="14" name="Rectangle 13">
            <a:extLst>
              <a:ext uri="{FF2B5EF4-FFF2-40B4-BE49-F238E27FC236}">
                <a16:creationId xmlns:a16="http://schemas.microsoft.com/office/drawing/2014/main" id="{05D2C10D-F209-B443-9F3C-0B55EDFF601F}"/>
              </a:ext>
            </a:extLst>
          </p:cNvPr>
          <p:cNvSpPr/>
          <p:nvPr userDrawn="1"/>
        </p:nvSpPr>
        <p:spPr>
          <a:xfrm>
            <a:off x="761287" y="3424848"/>
            <a:ext cx="310896" cy="365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4BB6032-F0F8-5442-B976-E9530F718574}"/>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437197" y="6356350"/>
            <a:ext cx="501650" cy="501650"/>
          </a:xfrm>
          <a:prstGeom prst="rect">
            <a:avLst/>
          </a:prstGeom>
        </p:spPr>
      </p:pic>
      <p:sp>
        <p:nvSpPr>
          <p:cNvPr id="11" name="Footer Placeholder 3">
            <a:extLst>
              <a:ext uri="{FF2B5EF4-FFF2-40B4-BE49-F238E27FC236}">
                <a16:creationId xmlns:a16="http://schemas.microsoft.com/office/drawing/2014/main" id="{FF3762B4-8BB3-A445-B94B-8ECBC497D2E7}"/>
              </a:ext>
            </a:extLst>
          </p:cNvPr>
          <p:cNvSpPr>
            <a:spLocks noGrp="1"/>
          </p:cNvSpPr>
          <p:nvPr>
            <p:ph type="ftr" sz="quarter" idx="3"/>
          </p:nvPr>
        </p:nvSpPr>
        <p:spPr>
          <a:xfrm>
            <a:off x="1339850" y="6514977"/>
            <a:ext cx="3792589" cy="365125"/>
          </a:xfrm>
          <a:prstGeom prst="rect">
            <a:avLst/>
          </a:prstGeom>
        </p:spPr>
        <p:txBody>
          <a:bodyPr anchor="ctr"/>
          <a:lstStyle>
            <a:lvl1pPr>
              <a:defRPr>
                <a:solidFill>
                  <a:schemeClr val="bg1">
                    <a:lumMod val="50000"/>
                  </a:schemeClr>
                </a:solidFill>
                <a:latin typeface="Oracle Sans" panose="020B0503020204020204" pitchFamily="34" charset="0"/>
                <a:cs typeface="Oracle Sans" panose="020B0503020204020204" pitchFamily="34" charset="0"/>
              </a:defRPr>
            </a:lvl1pPr>
          </a:lstStyle>
          <a:p>
            <a:r>
              <a:rPr lang="en-US" sz="800" dirty="0"/>
              <a:t>Copyright © 2019 Oracle and/or its affiliates.</a:t>
            </a:r>
          </a:p>
        </p:txBody>
      </p:sp>
      <p:sp>
        <p:nvSpPr>
          <p:cNvPr id="12" name="Slide Number Placeholder 3">
            <a:extLst>
              <a:ext uri="{FF2B5EF4-FFF2-40B4-BE49-F238E27FC236}">
                <a16:creationId xmlns:a16="http://schemas.microsoft.com/office/drawing/2014/main" id="{9DDA52BA-C209-E441-9BE8-F5D76B82E9F4}"/>
              </a:ext>
            </a:extLst>
          </p:cNvPr>
          <p:cNvSpPr>
            <a:spLocks noGrp="1"/>
          </p:cNvSpPr>
          <p:nvPr>
            <p:ph type="sldNum" sz="quarter" idx="4"/>
          </p:nvPr>
        </p:nvSpPr>
        <p:spPr>
          <a:xfrm>
            <a:off x="761287" y="6507623"/>
            <a:ext cx="578563" cy="365125"/>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defRPr sz="800">
                <a:solidFill>
                  <a:schemeClr val="tx1">
                    <a:tint val="75000"/>
                  </a:schemeClr>
                </a:solidFill>
                <a:latin typeface="Oracle Sans" panose="020B0503020204020204" pitchFamily="34" charset="0"/>
                <a:cs typeface="Oracle Sans" panose="020B0503020204020204" pitchFamily="34" charset="0"/>
              </a:defRPr>
            </a:lvl1pPr>
          </a:lstStyle>
          <a:p>
            <a:fld id="{D440507A-669E-A943-A4A7-E531D638091A}" type="slidenum">
              <a:rPr lang="en-US" smtClean="0">
                <a:solidFill>
                  <a:srgbClr val="4E3629">
                    <a:tint val="75000"/>
                  </a:srgbClr>
                </a:solidFill>
              </a:rPr>
              <a:pPr/>
              <a:t>‹#›</a:t>
            </a:fld>
            <a:endParaRPr lang="en-US" dirty="0">
              <a:solidFill>
                <a:srgbClr val="4E3629">
                  <a:tint val="75000"/>
                </a:srgbClr>
              </a:solidFill>
            </a:endParaRPr>
          </a:p>
        </p:txBody>
      </p:sp>
    </p:spTree>
    <p:extLst>
      <p:ext uri="{BB962C8B-B14F-4D97-AF65-F5344CB8AC3E}">
        <p14:creationId xmlns:p14="http://schemas.microsoft.com/office/powerpoint/2010/main" val="39480154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OOW Graph 0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B258AE-BFEF-C643-A62B-173052FD923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96000" y="0"/>
            <a:ext cx="6096000" cy="6858000"/>
          </a:xfrm>
          <a:prstGeom prst="rect">
            <a:avLst/>
          </a:prstGeom>
        </p:spPr>
      </p:pic>
      <p:sp>
        <p:nvSpPr>
          <p:cNvPr id="12" name="Rectangle 11">
            <a:extLst>
              <a:ext uri="{FF2B5EF4-FFF2-40B4-BE49-F238E27FC236}">
                <a16:creationId xmlns:a16="http://schemas.microsoft.com/office/drawing/2014/main" id="{A6D75161-8DCE-014A-9669-9360F5783BF8}"/>
              </a:ext>
            </a:extLst>
          </p:cNvPr>
          <p:cNvSpPr/>
          <p:nvPr userDrawn="1"/>
        </p:nvSpPr>
        <p:spPr>
          <a:xfrm>
            <a:off x="6352162" y="238328"/>
            <a:ext cx="5586685" cy="63813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FD86EFD9-8225-47A7-9DFF-A350F67E94AA}"/>
              </a:ext>
            </a:extLst>
          </p:cNvPr>
          <p:cNvSpPr>
            <a:spLocks noGrp="1"/>
          </p:cNvSpPr>
          <p:nvPr>
            <p:ph type="body" idx="1" hasCustomPrompt="1"/>
          </p:nvPr>
        </p:nvSpPr>
        <p:spPr>
          <a:xfrm>
            <a:off x="1643974" y="1680579"/>
            <a:ext cx="3919981" cy="914400"/>
          </a:xfrm>
        </p:spPr>
        <p:txBody>
          <a:bodyPr lIns="0" rIns="0">
            <a:normAutofit/>
          </a:bodyPr>
          <a:lstStyle>
            <a:lvl1pPr marL="0" indent="0">
              <a:lnSpc>
                <a:spcPct val="100000"/>
              </a:lnSpc>
              <a:spcBef>
                <a:spcPts val="0"/>
              </a:spcBef>
              <a:buNone/>
              <a:defRPr sz="1800" b="0" i="0">
                <a:solidFill>
                  <a:schemeClr val="bg1">
                    <a:lumMod val="85000"/>
                  </a:schemeClr>
                </a:solidFill>
                <a:latin typeface="Oracle Sans Light" panose="020B0403020204020204" pitchFamily="34" charset="0"/>
                <a:ea typeface="Open Sans Light" panose="020B0306030504020204" pitchFamily="34" charset="0"/>
                <a:cs typeface="Oracle Sans Light" panose="020B04030202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vitae </a:t>
            </a:r>
            <a:r>
              <a:rPr lang="en-US" dirty="0" err="1"/>
              <a:t>interdum</a:t>
            </a:r>
            <a:r>
              <a:rPr lang="en-US" dirty="0"/>
              <a:t> diam, non </a:t>
            </a:r>
            <a:r>
              <a:rPr lang="en-US" dirty="0" err="1"/>
              <a:t>aliquet</a:t>
            </a:r>
            <a:r>
              <a:rPr lang="en-US" dirty="0"/>
              <a:t> </a:t>
            </a:r>
            <a:r>
              <a:rPr lang="en-US" dirty="0" err="1"/>
              <a:t>enim</a:t>
            </a:r>
            <a:r>
              <a:rPr lang="en-US" dirty="0"/>
              <a:t>.</a:t>
            </a:r>
          </a:p>
        </p:txBody>
      </p:sp>
      <p:sp>
        <p:nvSpPr>
          <p:cNvPr id="6" name="Text Placeholder 5">
            <a:extLst>
              <a:ext uri="{FF2B5EF4-FFF2-40B4-BE49-F238E27FC236}">
                <a16:creationId xmlns:a16="http://schemas.microsoft.com/office/drawing/2014/main" id="{551BF5A4-B977-EB48-81E0-C8EBEE287EE9}"/>
              </a:ext>
            </a:extLst>
          </p:cNvPr>
          <p:cNvSpPr>
            <a:spLocks noGrp="1"/>
          </p:cNvSpPr>
          <p:nvPr>
            <p:ph type="body" sz="quarter" idx="10" hasCustomPrompt="1"/>
          </p:nvPr>
        </p:nvSpPr>
        <p:spPr>
          <a:xfrm>
            <a:off x="584199" y="1680858"/>
            <a:ext cx="977564" cy="914400"/>
          </a:xfrm>
        </p:spPr>
        <p:txBody>
          <a:bodyPr lIns="0" rIns="0">
            <a:noAutofit/>
          </a:bodyPr>
          <a:lstStyle>
            <a:lvl1pPr>
              <a:defRPr sz="6000">
                <a:solidFill>
                  <a:schemeClr val="accent2"/>
                </a:solidFill>
                <a:latin typeface="Georgia" panose="02040502050405020303" pitchFamily="18" charset="0"/>
              </a:defRPr>
            </a:lvl1pPr>
          </a:lstStyle>
          <a:p>
            <a:pPr lvl="0"/>
            <a:r>
              <a:rPr lang="en-US" dirty="0"/>
              <a:t>12</a:t>
            </a:r>
          </a:p>
        </p:txBody>
      </p:sp>
      <p:sp>
        <p:nvSpPr>
          <p:cNvPr id="11" name="Text Placeholder 10">
            <a:extLst>
              <a:ext uri="{FF2B5EF4-FFF2-40B4-BE49-F238E27FC236}">
                <a16:creationId xmlns:a16="http://schemas.microsoft.com/office/drawing/2014/main" id="{419713BA-76C9-7441-BFD8-06338497DEDD}"/>
              </a:ext>
            </a:extLst>
          </p:cNvPr>
          <p:cNvSpPr>
            <a:spLocks noGrp="1"/>
          </p:cNvSpPr>
          <p:nvPr>
            <p:ph type="body" sz="quarter" idx="11" hasCustomPrompt="1"/>
          </p:nvPr>
        </p:nvSpPr>
        <p:spPr>
          <a:xfrm>
            <a:off x="584199" y="3015946"/>
            <a:ext cx="977564" cy="914400"/>
          </a:xfrm>
        </p:spPr>
        <p:txBody>
          <a:bodyPr lIns="0" rIns="0">
            <a:noAutofit/>
          </a:bodyPr>
          <a:lstStyle>
            <a:lvl1pPr>
              <a:defRPr sz="6000">
                <a:solidFill>
                  <a:schemeClr val="accent2"/>
                </a:solidFill>
                <a:latin typeface="Georgia" panose="02040502050405020303" pitchFamily="18" charset="0"/>
              </a:defRPr>
            </a:lvl1pPr>
          </a:lstStyle>
          <a:p>
            <a:pPr lvl="0"/>
            <a:r>
              <a:rPr lang="en-US" dirty="0"/>
              <a:t>24</a:t>
            </a:r>
          </a:p>
        </p:txBody>
      </p:sp>
      <p:sp>
        <p:nvSpPr>
          <p:cNvPr id="13" name="Text Placeholder 12">
            <a:extLst>
              <a:ext uri="{FF2B5EF4-FFF2-40B4-BE49-F238E27FC236}">
                <a16:creationId xmlns:a16="http://schemas.microsoft.com/office/drawing/2014/main" id="{184EF418-466C-C145-A453-ECA354E34C40}"/>
              </a:ext>
            </a:extLst>
          </p:cNvPr>
          <p:cNvSpPr>
            <a:spLocks noGrp="1"/>
          </p:cNvSpPr>
          <p:nvPr>
            <p:ph type="body" sz="quarter" idx="12" hasCustomPrompt="1"/>
          </p:nvPr>
        </p:nvSpPr>
        <p:spPr>
          <a:xfrm>
            <a:off x="584199" y="4351034"/>
            <a:ext cx="977564" cy="914400"/>
          </a:xfrm>
        </p:spPr>
        <p:txBody>
          <a:bodyPr lIns="0" rIns="0">
            <a:noAutofit/>
          </a:bodyPr>
          <a:lstStyle>
            <a:lvl1pPr>
              <a:defRPr sz="6000">
                <a:solidFill>
                  <a:schemeClr val="accent2"/>
                </a:solidFill>
                <a:latin typeface="Georgia" panose="02040502050405020303" pitchFamily="18" charset="0"/>
              </a:defRPr>
            </a:lvl1pPr>
          </a:lstStyle>
          <a:p>
            <a:pPr lvl="0"/>
            <a:r>
              <a:rPr lang="en-US" dirty="0"/>
              <a:t>65</a:t>
            </a:r>
          </a:p>
        </p:txBody>
      </p:sp>
      <p:sp>
        <p:nvSpPr>
          <p:cNvPr id="16" name="Text Placeholder 15">
            <a:extLst>
              <a:ext uri="{FF2B5EF4-FFF2-40B4-BE49-F238E27FC236}">
                <a16:creationId xmlns:a16="http://schemas.microsoft.com/office/drawing/2014/main" id="{DF17DBF2-F042-D24C-8260-F4B9A54608F1}"/>
              </a:ext>
            </a:extLst>
          </p:cNvPr>
          <p:cNvSpPr>
            <a:spLocks noGrp="1"/>
          </p:cNvSpPr>
          <p:nvPr>
            <p:ph type="body" sz="quarter" idx="13" hasCustomPrompt="1"/>
          </p:nvPr>
        </p:nvSpPr>
        <p:spPr>
          <a:xfrm>
            <a:off x="1643974" y="3015946"/>
            <a:ext cx="3919981" cy="914400"/>
          </a:xfrm>
        </p:spPr>
        <p:txBody>
          <a:bodyPr lIns="0" rIns="0">
            <a:noAutofit/>
          </a:bodyPr>
          <a:lstStyle>
            <a:lvl1pPr>
              <a:defRPr sz="1800">
                <a:solidFill>
                  <a:schemeClr val="bg1">
                    <a:lumMod val="85000"/>
                  </a:schemeClr>
                </a:solidFill>
              </a:defRPr>
            </a:lvl1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vitae </a:t>
            </a:r>
            <a:r>
              <a:rPr lang="en-US" dirty="0" err="1"/>
              <a:t>interdum</a:t>
            </a:r>
            <a:r>
              <a:rPr lang="en-US" dirty="0"/>
              <a:t> diam, non </a:t>
            </a:r>
            <a:r>
              <a:rPr lang="en-US" dirty="0" err="1"/>
              <a:t>aliquet</a:t>
            </a:r>
            <a:r>
              <a:rPr lang="en-US" dirty="0"/>
              <a:t> </a:t>
            </a:r>
            <a:r>
              <a:rPr lang="en-US" dirty="0" err="1"/>
              <a:t>enim</a:t>
            </a:r>
            <a:r>
              <a:rPr lang="en-US" dirty="0"/>
              <a:t>.</a:t>
            </a:r>
          </a:p>
        </p:txBody>
      </p:sp>
      <p:sp>
        <p:nvSpPr>
          <p:cNvPr id="18" name="Text Placeholder 17">
            <a:extLst>
              <a:ext uri="{FF2B5EF4-FFF2-40B4-BE49-F238E27FC236}">
                <a16:creationId xmlns:a16="http://schemas.microsoft.com/office/drawing/2014/main" id="{08B71C2C-BBDD-DF4A-8320-A5BAAC9D8469}"/>
              </a:ext>
            </a:extLst>
          </p:cNvPr>
          <p:cNvSpPr>
            <a:spLocks noGrp="1"/>
          </p:cNvSpPr>
          <p:nvPr>
            <p:ph type="body" sz="quarter" idx="14" hasCustomPrompt="1"/>
          </p:nvPr>
        </p:nvSpPr>
        <p:spPr>
          <a:xfrm>
            <a:off x="1643974" y="4351313"/>
            <a:ext cx="3919981" cy="914400"/>
          </a:xfrm>
        </p:spPr>
        <p:txBody>
          <a:bodyPr lIns="0" rIns="0">
            <a:noAutofit/>
          </a:bodyPr>
          <a:lstStyle>
            <a:lvl1pPr>
              <a:defRPr sz="1800">
                <a:solidFill>
                  <a:schemeClr val="bg1">
                    <a:lumMod val="85000"/>
                  </a:schemeClr>
                </a:solidFill>
              </a:defRPr>
            </a:lvl1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vitae </a:t>
            </a:r>
            <a:r>
              <a:rPr lang="en-US" dirty="0" err="1"/>
              <a:t>interdum</a:t>
            </a:r>
            <a:r>
              <a:rPr lang="en-US" dirty="0"/>
              <a:t> diam, non </a:t>
            </a:r>
            <a:r>
              <a:rPr lang="en-US" dirty="0" err="1"/>
              <a:t>aliquet</a:t>
            </a:r>
            <a:r>
              <a:rPr lang="en-US" dirty="0"/>
              <a:t> </a:t>
            </a:r>
            <a:r>
              <a:rPr lang="en-US" dirty="0" err="1"/>
              <a:t>enim</a:t>
            </a:r>
            <a:r>
              <a:rPr lang="en-US" dirty="0"/>
              <a:t>.</a:t>
            </a:r>
          </a:p>
        </p:txBody>
      </p:sp>
      <p:pic>
        <p:nvPicPr>
          <p:cNvPr id="14" name="Picture 13">
            <a:extLst>
              <a:ext uri="{FF2B5EF4-FFF2-40B4-BE49-F238E27FC236}">
                <a16:creationId xmlns:a16="http://schemas.microsoft.com/office/drawing/2014/main" id="{A5295F9B-0914-A445-BFE6-59A01575E01A}"/>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437197" y="6356350"/>
            <a:ext cx="501650" cy="501650"/>
          </a:xfrm>
          <a:prstGeom prst="rect">
            <a:avLst/>
          </a:prstGeom>
        </p:spPr>
      </p:pic>
      <p:sp>
        <p:nvSpPr>
          <p:cNvPr id="17" name="Footer Placeholder 3">
            <a:extLst>
              <a:ext uri="{FF2B5EF4-FFF2-40B4-BE49-F238E27FC236}">
                <a16:creationId xmlns:a16="http://schemas.microsoft.com/office/drawing/2014/main" id="{CEB94836-E295-9344-946F-75B4BC644BC3}"/>
              </a:ext>
            </a:extLst>
          </p:cNvPr>
          <p:cNvSpPr>
            <a:spLocks noGrp="1"/>
          </p:cNvSpPr>
          <p:nvPr>
            <p:ph type="ftr" sz="quarter" idx="3"/>
          </p:nvPr>
        </p:nvSpPr>
        <p:spPr>
          <a:xfrm>
            <a:off x="1162762" y="6514977"/>
            <a:ext cx="3792589" cy="365125"/>
          </a:xfrm>
          <a:prstGeom prst="rect">
            <a:avLst/>
          </a:prstGeom>
        </p:spPr>
        <p:txBody>
          <a:bodyPr anchor="ctr"/>
          <a:lstStyle>
            <a:lvl1pPr>
              <a:defRPr>
                <a:solidFill>
                  <a:schemeClr val="bg1">
                    <a:lumMod val="50000"/>
                  </a:schemeClr>
                </a:solidFill>
                <a:latin typeface="Oracle Sans" panose="020B0503020204020204" pitchFamily="34" charset="0"/>
                <a:cs typeface="Oracle Sans" panose="020B0503020204020204" pitchFamily="34" charset="0"/>
              </a:defRPr>
            </a:lvl1pPr>
          </a:lstStyle>
          <a:p>
            <a:r>
              <a:rPr lang="en-US" sz="800" dirty="0"/>
              <a:t>Copyright © 2019 Oracle and/or its affiliates.</a:t>
            </a:r>
          </a:p>
        </p:txBody>
      </p:sp>
      <p:sp>
        <p:nvSpPr>
          <p:cNvPr id="19" name="Slide Number Placeholder 3">
            <a:extLst>
              <a:ext uri="{FF2B5EF4-FFF2-40B4-BE49-F238E27FC236}">
                <a16:creationId xmlns:a16="http://schemas.microsoft.com/office/drawing/2014/main" id="{E1E1B8F6-84A9-B64A-B77B-3209F9B5E342}"/>
              </a:ext>
            </a:extLst>
          </p:cNvPr>
          <p:cNvSpPr>
            <a:spLocks noGrp="1"/>
          </p:cNvSpPr>
          <p:nvPr>
            <p:ph type="sldNum" sz="quarter" idx="4"/>
          </p:nvPr>
        </p:nvSpPr>
        <p:spPr>
          <a:xfrm>
            <a:off x="584199" y="6507623"/>
            <a:ext cx="578563" cy="365125"/>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defRPr sz="800">
                <a:solidFill>
                  <a:schemeClr val="tx1">
                    <a:tint val="75000"/>
                  </a:schemeClr>
                </a:solidFill>
                <a:latin typeface="Oracle Sans" panose="020B0503020204020204" pitchFamily="34" charset="0"/>
                <a:cs typeface="Oracle Sans" panose="020B0503020204020204" pitchFamily="34" charset="0"/>
              </a:defRPr>
            </a:lvl1pPr>
          </a:lstStyle>
          <a:p>
            <a:fld id="{D440507A-669E-A943-A4A7-E531D638091A}" type="slidenum">
              <a:rPr lang="en-US" smtClean="0">
                <a:solidFill>
                  <a:srgbClr val="4E3629">
                    <a:tint val="75000"/>
                  </a:srgbClr>
                </a:solidFill>
              </a:rPr>
              <a:pPr/>
              <a:t>‹#›</a:t>
            </a:fld>
            <a:endParaRPr lang="en-US" dirty="0">
              <a:solidFill>
                <a:srgbClr val="4E3629">
                  <a:tint val="75000"/>
                </a:srgbClr>
              </a:solidFill>
            </a:endParaRPr>
          </a:p>
        </p:txBody>
      </p:sp>
    </p:spTree>
    <p:extLst>
      <p:ext uri="{BB962C8B-B14F-4D97-AF65-F5344CB8AC3E}">
        <p14:creationId xmlns:p14="http://schemas.microsoft.com/office/powerpoint/2010/main" val="7482704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OOW Agenda">
    <p:spTree>
      <p:nvGrpSpPr>
        <p:cNvPr id="1" name=""/>
        <p:cNvGrpSpPr/>
        <p:nvPr/>
      </p:nvGrpSpPr>
      <p:grpSpPr>
        <a:xfrm>
          <a:off x="0" y="0"/>
          <a:ext cx="0" cy="0"/>
          <a:chOff x="0" y="0"/>
          <a:chExt cx="0" cy="0"/>
        </a:xfrm>
      </p:grpSpPr>
      <p:pic>
        <p:nvPicPr>
          <p:cNvPr id="9" name="Picture 8" descr="A picture containing container, basket&#10;&#10;Description automatically generated">
            <a:extLst>
              <a:ext uri="{FF2B5EF4-FFF2-40B4-BE49-F238E27FC236}">
                <a16:creationId xmlns:a16="http://schemas.microsoft.com/office/drawing/2014/main" id="{854C4F1B-5FB4-8C48-B352-99B254FA249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7098"/>
          <a:stretch/>
        </p:blipFill>
        <p:spPr>
          <a:xfrm>
            <a:off x="7080948" y="212826"/>
            <a:ext cx="5111051" cy="2299468"/>
          </a:xfrm>
          <a:prstGeom prst="rect">
            <a:avLst/>
          </a:prstGeom>
        </p:spPr>
      </p:pic>
      <p:grpSp>
        <p:nvGrpSpPr>
          <p:cNvPr id="4" name="Group 3">
            <a:extLst>
              <a:ext uri="{FF2B5EF4-FFF2-40B4-BE49-F238E27FC236}">
                <a16:creationId xmlns:a16="http://schemas.microsoft.com/office/drawing/2014/main" id="{F7DFBE94-74A2-954E-835D-D3A403750427}"/>
              </a:ext>
            </a:extLst>
          </p:cNvPr>
          <p:cNvGrpSpPr/>
          <p:nvPr userDrawn="1"/>
        </p:nvGrpSpPr>
        <p:grpSpPr>
          <a:xfrm>
            <a:off x="3281742" y="6206611"/>
            <a:ext cx="1233073" cy="299478"/>
            <a:chOff x="10266201" y="4638361"/>
            <a:chExt cx="1233073" cy="299478"/>
          </a:xfrm>
        </p:grpSpPr>
        <p:sp>
          <p:nvSpPr>
            <p:cNvPr id="10" name="Rectangle 9">
              <a:extLst>
                <a:ext uri="{FF2B5EF4-FFF2-40B4-BE49-F238E27FC236}">
                  <a16:creationId xmlns:a16="http://schemas.microsoft.com/office/drawing/2014/main" id="{2BA10860-07D3-1A4B-8B52-69FDEB228A00}"/>
                </a:ext>
              </a:extLst>
            </p:cNvPr>
            <p:cNvSpPr/>
            <p:nvPr userDrawn="1"/>
          </p:nvSpPr>
          <p:spPr>
            <a:xfrm>
              <a:off x="10266201" y="4884559"/>
              <a:ext cx="261122" cy="532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88CE354-4375-7947-A5F2-81A80C5EC1F7}"/>
                </a:ext>
              </a:extLst>
            </p:cNvPr>
            <p:cNvSpPr/>
            <p:nvPr userDrawn="1"/>
          </p:nvSpPr>
          <p:spPr>
            <a:xfrm>
              <a:off x="10855632" y="4638361"/>
              <a:ext cx="643642" cy="573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331646-206C-584A-8040-FBE54C7289E1}"/>
                </a:ext>
              </a:extLst>
            </p:cNvPr>
            <p:cNvSpPr/>
            <p:nvPr userDrawn="1"/>
          </p:nvSpPr>
          <p:spPr>
            <a:xfrm>
              <a:off x="10656361" y="4884559"/>
              <a:ext cx="101516" cy="532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607B599F-269A-4E45-BB4E-31A49D2385EB}"/>
              </a:ext>
            </a:extLst>
          </p:cNvPr>
          <p:cNvSpPr>
            <a:spLocks noGrp="1"/>
          </p:cNvSpPr>
          <p:nvPr>
            <p:ph type="title" hasCustomPrompt="1"/>
          </p:nvPr>
        </p:nvSpPr>
        <p:spPr>
          <a:xfrm>
            <a:off x="768095" y="783026"/>
            <a:ext cx="10669101" cy="844095"/>
          </a:xfrm>
        </p:spPr>
        <p:txBody>
          <a:bodyPr vert="horz" lIns="0" tIns="45720" rIns="0" bIns="45720" rtlCol="0" anchor="b">
            <a:normAutofit/>
          </a:bodyPr>
          <a:lstStyle>
            <a:lvl1pPr>
              <a:defRPr lang="en-US" sz="1600">
                <a:latin typeface="Oracle Sans Extra Bold" panose="020B0803020204020204" pitchFamily="34" charset="0"/>
                <a:ea typeface="+mn-ea"/>
                <a:cs typeface="Oracle Sans Extra Bold" panose="020B0803020204020204" pitchFamily="34" charset="0"/>
              </a:defRPr>
            </a:lvl1pPr>
          </a:lstStyle>
          <a:p>
            <a:pPr marL="0" lvl="0" indent="0">
              <a:spcBef>
                <a:spcPts val="1000"/>
              </a:spcBef>
              <a:buFont typeface="Arial" panose="020B0604020202020204" pitchFamily="34" charset="0"/>
            </a:pPr>
            <a:r>
              <a:rPr lang="en-US" dirty="0"/>
              <a:t>Agenda</a:t>
            </a:r>
          </a:p>
        </p:txBody>
      </p:sp>
      <p:sp>
        <p:nvSpPr>
          <p:cNvPr id="3" name="Text Placeholder 2">
            <a:extLst>
              <a:ext uri="{FF2B5EF4-FFF2-40B4-BE49-F238E27FC236}">
                <a16:creationId xmlns:a16="http://schemas.microsoft.com/office/drawing/2014/main" id="{FD86EFD9-8225-47A7-9DFF-A350F67E94AA}"/>
              </a:ext>
            </a:extLst>
          </p:cNvPr>
          <p:cNvSpPr>
            <a:spLocks noGrp="1"/>
          </p:cNvSpPr>
          <p:nvPr>
            <p:ph type="body" idx="1" hasCustomPrompt="1"/>
          </p:nvPr>
        </p:nvSpPr>
        <p:spPr>
          <a:xfrm>
            <a:off x="768095" y="2288558"/>
            <a:ext cx="5029200" cy="544527"/>
          </a:xfrm>
        </p:spPr>
        <p:txBody>
          <a:bodyPr lIns="0" rIns="0">
            <a:normAutofit/>
          </a:bodyPr>
          <a:lstStyle>
            <a:lvl1pPr marL="0" indent="0">
              <a:lnSpc>
                <a:spcPct val="100000"/>
              </a:lnSpc>
              <a:spcBef>
                <a:spcPts val="0"/>
              </a:spcBef>
              <a:spcAft>
                <a:spcPts val="1200"/>
              </a:spcAft>
              <a:buSzPct val="70000"/>
              <a:buFont typeface="Arial" panose="020B0604020202020204" pitchFamily="34" charset="0"/>
              <a:buNone/>
              <a:tabLst/>
              <a:defRPr sz="3000" b="1" i="0">
                <a:solidFill>
                  <a:schemeClr val="tx2"/>
                </a:solidFill>
                <a:latin typeface="Oracle Sans" panose="020B0503020204020204" pitchFamily="34" charset="0"/>
                <a:ea typeface="Oracle Sans" panose="020B0503020204020204" pitchFamily="34" charset="0"/>
                <a:cs typeface="Oracle Sans" panose="020B05030202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Day</a:t>
            </a:r>
          </a:p>
        </p:txBody>
      </p:sp>
      <p:sp>
        <p:nvSpPr>
          <p:cNvPr id="14" name="Rectangle 13">
            <a:extLst>
              <a:ext uri="{FF2B5EF4-FFF2-40B4-BE49-F238E27FC236}">
                <a16:creationId xmlns:a16="http://schemas.microsoft.com/office/drawing/2014/main" id="{05D2C10D-F209-B443-9F3C-0B55EDFF601F}"/>
              </a:ext>
            </a:extLst>
          </p:cNvPr>
          <p:cNvSpPr/>
          <p:nvPr userDrawn="1"/>
        </p:nvSpPr>
        <p:spPr>
          <a:xfrm>
            <a:off x="761287" y="1975427"/>
            <a:ext cx="310896" cy="365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00AD1749-1C8E-AD41-8D05-F1E78F61C9D5}"/>
              </a:ext>
            </a:extLst>
          </p:cNvPr>
          <p:cNvSpPr>
            <a:spLocks noGrp="1"/>
          </p:cNvSpPr>
          <p:nvPr>
            <p:ph type="body" sz="quarter" idx="10" hasCustomPrompt="1"/>
          </p:nvPr>
        </p:nvSpPr>
        <p:spPr>
          <a:xfrm>
            <a:off x="768095" y="2947988"/>
            <a:ext cx="822960" cy="3239072"/>
          </a:xfrm>
        </p:spPr>
        <p:txBody>
          <a:bodyPr lIns="0" rIns="0">
            <a:normAutofit/>
          </a:bodyPr>
          <a:lstStyle>
            <a:lvl1pPr>
              <a:lnSpc>
                <a:spcPts val="2500"/>
              </a:lnSpc>
              <a:spcBef>
                <a:spcPts val="0"/>
              </a:spcBef>
              <a:spcAft>
                <a:spcPts val="1200"/>
              </a:spcAft>
              <a:defRPr sz="1000" b="1" i="0">
                <a:latin typeface="Oracle Sans" panose="020B0503020204020204" pitchFamily="34" charset="0"/>
                <a:cs typeface="Oracle Sans" panose="020B0503020204020204" pitchFamily="34" charset="0"/>
              </a:defRPr>
            </a:lvl1pPr>
          </a:lstStyle>
          <a:p>
            <a:pPr lvl="0"/>
            <a:r>
              <a:rPr lang="en-US" dirty="0"/>
              <a:t>11:00-12:15</a:t>
            </a:r>
            <a:br>
              <a:rPr lang="en-US" dirty="0"/>
            </a:br>
            <a:endParaRPr lang="en-US" dirty="0"/>
          </a:p>
          <a:p>
            <a:pPr lvl="0"/>
            <a:r>
              <a:rPr lang="en-US" dirty="0"/>
              <a:t>4:45-6:00</a:t>
            </a:r>
            <a:br>
              <a:rPr lang="en-US" dirty="0"/>
            </a:br>
            <a:endParaRPr lang="en-US" dirty="0"/>
          </a:p>
          <a:p>
            <a:pPr lvl="0"/>
            <a:r>
              <a:rPr lang="en-US" dirty="0"/>
              <a:t>5:00-6:30</a:t>
            </a:r>
          </a:p>
        </p:txBody>
      </p:sp>
      <p:sp>
        <p:nvSpPr>
          <p:cNvPr id="18" name="Text Placeholder 17">
            <a:extLst>
              <a:ext uri="{FF2B5EF4-FFF2-40B4-BE49-F238E27FC236}">
                <a16:creationId xmlns:a16="http://schemas.microsoft.com/office/drawing/2014/main" id="{5A23BDF2-4CF1-B242-AF9C-FF0C2725A9C5}"/>
              </a:ext>
            </a:extLst>
          </p:cNvPr>
          <p:cNvSpPr>
            <a:spLocks noGrp="1"/>
          </p:cNvSpPr>
          <p:nvPr>
            <p:ph type="body" sz="quarter" idx="11" hasCustomPrompt="1"/>
          </p:nvPr>
        </p:nvSpPr>
        <p:spPr>
          <a:xfrm>
            <a:off x="1624519" y="2947988"/>
            <a:ext cx="4172776" cy="3239072"/>
          </a:xfrm>
        </p:spPr>
        <p:txBody>
          <a:bodyPr lIns="0" rIns="0">
            <a:noAutofit/>
          </a:bodyPr>
          <a:lstStyle>
            <a:lvl1pPr marL="0" marR="0" indent="0" algn="l" defTabSz="914400" rtl="0" eaLnBrk="1" fontAlgn="auto" latinLnBrk="0" hangingPunct="1">
              <a:lnSpc>
                <a:spcPts val="2500"/>
              </a:lnSpc>
              <a:spcBef>
                <a:spcPts val="0"/>
              </a:spcBef>
              <a:spcAft>
                <a:spcPts val="1200"/>
              </a:spcAft>
              <a:buClrTx/>
              <a:buSzTx/>
              <a:buFont typeface="Arial" panose="020B0604020202020204" pitchFamily="34" charset="0"/>
              <a:buNone/>
              <a:tabLst/>
              <a:defRPr lang="en-US" sz="1800" b="0" i="0" u="none" kern="1200" dirty="0" smtClean="0">
                <a:solidFill>
                  <a:srgbClr val="847B76"/>
                </a:solidFill>
                <a:effectLst/>
                <a:latin typeface="Oracle Sans" panose="020B0503020204020204" pitchFamily="34" charset="0"/>
                <a:ea typeface="+mn-ea"/>
                <a:cs typeface="Oracle Sans" panose="020B0503020204020204" pitchFamily="34" charset="0"/>
              </a:defRPr>
            </a:lvl1pPr>
          </a:lstStyle>
          <a:p>
            <a:r>
              <a:rPr lang="en-US" dirty="0">
                <a:solidFill>
                  <a:srgbClr val="847B76"/>
                </a:solidFill>
                <a:effectLst/>
                <a:latin typeface="Oracle Sans Light" panose="020B0403020204020204" pitchFamily="34" charset="0"/>
              </a:rPr>
              <a:t>Enter Text Here</a:t>
            </a:r>
            <a:br>
              <a:rPr lang="en-US" dirty="0">
                <a:solidFill>
                  <a:srgbClr val="847B76"/>
                </a:solidFill>
                <a:effectLst/>
                <a:latin typeface="Oracle Sans Light" panose="020B0403020204020204" pitchFamily="34" charset="0"/>
              </a:rPr>
            </a:br>
            <a:r>
              <a:rPr lang="en-US" dirty="0" err="1">
                <a:solidFill>
                  <a:srgbClr val="847B76"/>
                </a:solidFill>
                <a:effectLst/>
                <a:latin typeface="Oracle Sans Light" panose="020B0403020204020204" pitchFamily="34" charset="0"/>
              </a:rPr>
              <a:t>Shift+Return</a:t>
            </a:r>
            <a:r>
              <a:rPr lang="en-US" dirty="0">
                <a:solidFill>
                  <a:srgbClr val="847B76"/>
                </a:solidFill>
                <a:effectLst/>
                <a:latin typeface="Oracle Sans Light" panose="020B0403020204020204" pitchFamily="34" charset="0"/>
              </a:rPr>
              <a:t> (Soft Return / Less Spacing)</a:t>
            </a:r>
          </a:p>
          <a:p>
            <a:pPr marL="0" marR="0" lvl="0" indent="0" algn="l" defTabSz="914400" rtl="0" eaLnBrk="1" fontAlgn="auto" latinLnBrk="0" hangingPunct="1">
              <a:lnSpc>
                <a:spcPts val="2200"/>
              </a:lnSpc>
              <a:spcBef>
                <a:spcPts val="0"/>
              </a:spcBef>
              <a:spcAft>
                <a:spcPts val="600"/>
              </a:spcAft>
              <a:buClrTx/>
              <a:buSzTx/>
              <a:buFont typeface="Arial" panose="020B0604020202020204" pitchFamily="34" charset="0"/>
              <a:buNone/>
              <a:tabLst/>
              <a:defRPr/>
            </a:pPr>
            <a:r>
              <a:rPr lang="en-US" dirty="0">
                <a:solidFill>
                  <a:srgbClr val="847B76"/>
                </a:solidFill>
                <a:effectLst/>
                <a:latin typeface="Oracle Sans Light" panose="020B0403020204020204" pitchFamily="34" charset="0"/>
              </a:rPr>
              <a:t>Next Agenda Item</a:t>
            </a:r>
            <a:br>
              <a:rPr lang="en-US" dirty="0">
                <a:solidFill>
                  <a:srgbClr val="847B76"/>
                </a:solidFill>
                <a:effectLst/>
                <a:latin typeface="Oracle Sans Light" panose="020B0403020204020204" pitchFamily="34" charset="0"/>
              </a:rPr>
            </a:br>
            <a:r>
              <a:rPr lang="en-US" dirty="0" err="1">
                <a:solidFill>
                  <a:srgbClr val="847B76"/>
                </a:solidFill>
                <a:effectLst/>
                <a:latin typeface="Oracle Sans Light" panose="020B0403020204020204" pitchFamily="34" charset="0"/>
              </a:rPr>
              <a:t>Shift+Return</a:t>
            </a:r>
            <a:r>
              <a:rPr lang="en-US" dirty="0">
                <a:solidFill>
                  <a:srgbClr val="847B76"/>
                </a:solidFill>
                <a:effectLst/>
                <a:latin typeface="Oracle Sans Light" panose="020B0403020204020204" pitchFamily="34" charset="0"/>
              </a:rPr>
              <a:t> (Soft Return / Less Spacing)</a:t>
            </a:r>
          </a:p>
          <a:p>
            <a:pPr marL="0" marR="0" lvl="0" indent="0" algn="l" defTabSz="914400" rtl="0" eaLnBrk="1" fontAlgn="auto" latinLnBrk="0" hangingPunct="1">
              <a:lnSpc>
                <a:spcPts val="2200"/>
              </a:lnSpc>
              <a:spcBef>
                <a:spcPts val="0"/>
              </a:spcBef>
              <a:spcAft>
                <a:spcPts val="600"/>
              </a:spcAft>
              <a:buClrTx/>
              <a:buSzTx/>
              <a:buFont typeface="Arial" panose="020B0604020202020204" pitchFamily="34" charset="0"/>
              <a:buNone/>
              <a:tabLst/>
              <a:defRPr/>
            </a:pPr>
            <a:r>
              <a:rPr lang="en-US" dirty="0">
                <a:solidFill>
                  <a:srgbClr val="847B76"/>
                </a:solidFill>
                <a:effectLst/>
                <a:latin typeface="Oracle Sans Light" panose="020B0403020204020204" pitchFamily="34" charset="0"/>
              </a:rPr>
              <a:t>Next Agenda Item</a:t>
            </a:r>
            <a:br>
              <a:rPr lang="en-US" dirty="0">
                <a:solidFill>
                  <a:srgbClr val="847B76"/>
                </a:solidFill>
                <a:effectLst/>
                <a:latin typeface="Oracle Sans Light" panose="020B0403020204020204" pitchFamily="34" charset="0"/>
              </a:rPr>
            </a:br>
            <a:r>
              <a:rPr lang="en-US" dirty="0" err="1">
                <a:solidFill>
                  <a:srgbClr val="847B76"/>
                </a:solidFill>
                <a:effectLst/>
                <a:latin typeface="Oracle Sans Light" panose="020B0403020204020204" pitchFamily="34" charset="0"/>
              </a:rPr>
              <a:t>Shift+Return</a:t>
            </a:r>
            <a:r>
              <a:rPr lang="en-US" dirty="0">
                <a:solidFill>
                  <a:srgbClr val="847B76"/>
                </a:solidFill>
                <a:effectLst/>
                <a:latin typeface="Oracle Sans Light" panose="020B0403020204020204" pitchFamily="34" charset="0"/>
              </a:rPr>
              <a:t> (Soft Return / Less Spacing)</a:t>
            </a:r>
          </a:p>
          <a:p>
            <a:endParaRPr lang="en-US" dirty="0">
              <a:solidFill>
                <a:srgbClr val="847B76"/>
              </a:solidFill>
              <a:effectLst/>
              <a:latin typeface="Oracle Sans Light" panose="020B0403020204020204" pitchFamily="34" charset="0"/>
            </a:endParaRPr>
          </a:p>
        </p:txBody>
      </p:sp>
      <p:sp>
        <p:nvSpPr>
          <p:cNvPr id="20" name="Text Placeholder 19">
            <a:extLst>
              <a:ext uri="{FF2B5EF4-FFF2-40B4-BE49-F238E27FC236}">
                <a16:creationId xmlns:a16="http://schemas.microsoft.com/office/drawing/2014/main" id="{9DAC5812-8F05-0440-9062-7A43B2DB6AA6}"/>
              </a:ext>
            </a:extLst>
          </p:cNvPr>
          <p:cNvSpPr>
            <a:spLocks noGrp="1"/>
          </p:cNvSpPr>
          <p:nvPr>
            <p:ph type="body" sz="quarter" idx="12" hasCustomPrompt="1"/>
          </p:nvPr>
        </p:nvSpPr>
        <p:spPr>
          <a:xfrm>
            <a:off x="6088270" y="2289175"/>
            <a:ext cx="5029200" cy="548640"/>
          </a:xfrm>
        </p:spPr>
        <p:txBody>
          <a:bodyPr vert="horz" lIns="0" tIns="45720" rIns="0" bIns="45720" rtlCol="0">
            <a:normAutofit/>
          </a:bodyPr>
          <a:lstStyle>
            <a:lvl1pPr>
              <a:defRPr lang="en-US" sz="3000" b="1" i="0" dirty="0">
                <a:solidFill>
                  <a:schemeClr val="tx2"/>
                </a:solidFill>
                <a:latin typeface="Oracle Sans" panose="020B0503020204020204" pitchFamily="34" charset="0"/>
                <a:ea typeface="Oracle Sans" panose="020B0503020204020204" pitchFamily="34" charset="0"/>
                <a:cs typeface="Oracle Sans" panose="020B0503020204020204" pitchFamily="34" charset="0"/>
              </a:defRPr>
            </a:lvl1pPr>
          </a:lstStyle>
          <a:p>
            <a:pPr lvl="0">
              <a:lnSpc>
                <a:spcPct val="100000"/>
              </a:lnSpc>
              <a:spcBef>
                <a:spcPts val="0"/>
              </a:spcBef>
              <a:spcAft>
                <a:spcPts val="1200"/>
              </a:spcAft>
              <a:buSzPct val="70000"/>
              <a:tabLst/>
            </a:pPr>
            <a:r>
              <a:rPr lang="en-US" dirty="0"/>
              <a:t>Day</a:t>
            </a:r>
          </a:p>
        </p:txBody>
      </p:sp>
      <p:sp>
        <p:nvSpPr>
          <p:cNvPr id="22" name="Text Placeholder 21">
            <a:extLst>
              <a:ext uri="{FF2B5EF4-FFF2-40B4-BE49-F238E27FC236}">
                <a16:creationId xmlns:a16="http://schemas.microsoft.com/office/drawing/2014/main" id="{2B9790FE-CFCA-0344-AFF7-854517B39753}"/>
              </a:ext>
            </a:extLst>
          </p:cNvPr>
          <p:cNvSpPr>
            <a:spLocks noGrp="1"/>
          </p:cNvSpPr>
          <p:nvPr>
            <p:ph type="body" sz="quarter" idx="13" hasCustomPrompt="1"/>
          </p:nvPr>
        </p:nvSpPr>
        <p:spPr>
          <a:xfrm>
            <a:off x="6088270" y="2947988"/>
            <a:ext cx="822960" cy="3236976"/>
          </a:xfrm>
        </p:spPr>
        <p:txBody>
          <a:bodyPr lIns="0" rIns="0">
            <a:normAutofit/>
          </a:bodyPr>
          <a:lstStyle>
            <a:lvl1pPr>
              <a:lnSpc>
                <a:spcPts val="2500"/>
              </a:lnSpc>
              <a:spcBef>
                <a:spcPts val="0"/>
              </a:spcBef>
              <a:spcAft>
                <a:spcPts val="1200"/>
              </a:spcAft>
              <a:defRPr sz="1000" b="1" i="0">
                <a:latin typeface="Oracle Sans" panose="020B0503020204020204" pitchFamily="34" charset="0"/>
                <a:cs typeface="Oracle Sans" panose="020B0503020204020204" pitchFamily="34" charset="0"/>
              </a:defRPr>
            </a:lvl1pPr>
          </a:lstStyle>
          <a:p>
            <a:pPr lvl="0"/>
            <a:r>
              <a:rPr lang="en-US" dirty="0"/>
              <a:t>11:00-12:15</a:t>
            </a:r>
            <a:br>
              <a:rPr lang="en-US" dirty="0"/>
            </a:br>
            <a:endParaRPr lang="en-US" dirty="0"/>
          </a:p>
          <a:p>
            <a:pPr lvl="0"/>
            <a:r>
              <a:rPr lang="en-US" dirty="0"/>
              <a:t>4:45-6:00</a:t>
            </a:r>
            <a:br>
              <a:rPr lang="en-US" dirty="0"/>
            </a:br>
            <a:endParaRPr lang="en-US" dirty="0"/>
          </a:p>
          <a:p>
            <a:pPr lvl="0"/>
            <a:r>
              <a:rPr lang="en-US" dirty="0"/>
              <a:t>5:00-6:30</a:t>
            </a:r>
          </a:p>
        </p:txBody>
      </p:sp>
      <p:sp>
        <p:nvSpPr>
          <p:cNvPr id="24" name="Text Placeholder 23">
            <a:extLst>
              <a:ext uri="{FF2B5EF4-FFF2-40B4-BE49-F238E27FC236}">
                <a16:creationId xmlns:a16="http://schemas.microsoft.com/office/drawing/2014/main" id="{2FF7732B-D608-9647-98B0-CFC063F3113A}"/>
              </a:ext>
            </a:extLst>
          </p:cNvPr>
          <p:cNvSpPr>
            <a:spLocks noGrp="1"/>
          </p:cNvSpPr>
          <p:nvPr>
            <p:ph type="body" sz="quarter" idx="14" hasCustomPrompt="1"/>
          </p:nvPr>
        </p:nvSpPr>
        <p:spPr>
          <a:xfrm>
            <a:off x="6946396" y="2947988"/>
            <a:ext cx="4169663" cy="3236976"/>
          </a:xfrm>
        </p:spPr>
        <p:txBody>
          <a:bodyPr vert="horz" lIns="0" tIns="45720" rIns="0" bIns="45720" rtlCol="0">
            <a:noAutofit/>
          </a:bodyPr>
          <a:lstStyle>
            <a:lvl1pPr marL="0" marR="0" indent="0" algn="l" defTabSz="914400" rtl="0" eaLnBrk="1" fontAlgn="auto" latinLnBrk="0" hangingPunct="1">
              <a:lnSpc>
                <a:spcPts val="2500"/>
              </a:lnSpc>
              <a:spcBef>
                <a:spcPts val="0"/>
              </a:spcBef>
              <a:spcAft>
                <a:spcPts val="1200"/>
              </a:spcAft>
              <a:buClrTx/>
              <a:buSzTx/>
              <a:buFont typeface="Arial" panose="020B0604020202020204" pitchFamily="34" charset="0"/>
              <a:buNone/>
              <a:tabLst/>
              <a:defRPr lang="en-US" sz="1800" u="none">
                <a:solidFill>
                  <a:srgbClr val="847B76"/>
                </a:solidFill>
                <a:effectLst/>
                <a:cs typeface="Oracle Sans" panose="020B0503020204020204" pitchFamily="34" charset="0"/>
              </a:defRPr>
            </a:lvl1pPr>
          </a:lstStyle>
          <a:p>
            <a:r>
              <a:rPr lang="en-US" dirty="0">
                <a:solidFill>
                  <a:srgbClr val="847B76"/>
                </a:solidFill>
                <a:effectLst/>
                <a:latin typeface="Oracle Sans Light" panose="020B0403020204020204" pitchFamily="34" charset="0"/>
              </a:rPr>
              <a:t>Enter Text Here</a:t>
            </a:r>
            <a:br>
              <a:rPr lang="en-US" dirty="0">
                <a:solidFill>
                  <a:srgbClr val="847B76"/>
                </a:solidFill>
                <a:effectLst/>
                <a:latin typeface="Oracle Sans Light" panose="020B0403020204020204" pitchFamily="34" charset="0"/>
              </a:rPr>
            </a:br>
            <a:r>
              <a:rPr lang="en-US" dirty="0" err="1">
                <a:solidFill>
                  <a:srgbClr val="847B76"/>
                </a:solidFill>
                <a:effectLst/>
                <a:latin typeface="Oracle Sans Light" panose="020B0403020204020204" pitchFamily="34" charset="0"/>
              </a:rPr>
              <a:t>Shift+Return</a:t>
            </a:r>
            <a:r>
              <a:rPr lang="en-US" dirty="0">
                <a:solidFill>
                  <a:srgbClr val="847B76"/>
                </a:solidFill>
                <a:effectLst/>
                <a:latin typeface="Oracle Sans Light" panose="020B0403020204020204" pitchFamily="34" charset="0"/>
              </a:rPr>
              <a:t> (Soft Return / Less Spacing)</a:t>
            </a:r>
          </a:p>
          <a:p>
            <a:pPr marL="0" marR="0" lvl="0" indent="0" algn="l" defTabSz="914400" rtl="0" eaLnBrk="1" fontAlgn="auto" latinLnBrk="0" hangingPunct="1">
              <a:lnSpc>
                <a:spcPts val="2200"/>
              </a:lnSpc>
              <a:spcBef>
                <a:spcPts val="0"/>
              </a:spcBef>
              <a:spcAft>
                <a:spcPts val="600"/>
              </a:spcAft>
              <a:buClrTx/>
              <a:buSzTx/>
              <a:buFont typeface="Arial" panose="020B0604020202020204" pitchFamily="34" charset="0"/>
              <a:buNone/>
              <a:tabLst/>
              <a:defRPr/>
            </a:pPr>
            <a:r>
              <a:rPr lang="en-US" dirty="0">
                <a:solidFill>
                  <a:srgbClr val="847B76"/>
                </a:solidFill>
                <a:effectLst/>
                <a:latin typeface="Oracle Sans Light" panose="020B0403020204020204" pitchFamily="34" charset="0"/>
              </a:rPr>
              <a:t>Next Agenda Item</a:t>
            </a:r>
            <a:br>
              <a:rPr lang="en-US" dirty="0">
                <a:solidFill>
                  <a:srgbClr val="847B76"/>
                </a:solidFill>
                <a:effectLst/>
                <a:latin typeface="Oracle Sans Light" panose="020B0403020204020204" pitchFamily="34" charset="0"/>
              </a:rPr>
            </a:br>
            <a:r>
              <a:rPr lang="en-US" dirty="0" err="1">
                <a:solidFill>
                  <a:srgbClr val="847B76"/>
                </a:solidFill>
                <a:effectLst/>
                <a:latin typeface="Oracle Sans Light" panose="020B0403020204020204" pitchFamily="34" charset="0"/>
              </a:rPr>
              <a:t>Shift+Return</a:t>
            </a:r>
            <a:r>
              <a:rPr lang="en-US" dirty="0">
                <a:solidFill>
                  <a:srgbClr val="847B76"/>
                </a:solidFill>
                <a:effectLst/>
                <a:latin typeface="Oracle Sans Light" panose="020B0403020204020204" pitchFamily="34" charset="0"/>
              </a:rPr>
              <a:t> (Soft Return / Less Spacing)</a:t>
            </a:r>
          </a:p>
          <a:p>
            <a:pPr marL="0" marR="0" lvl="0" indent="0" algn="l" defTabSz="914400" rtl="0" eaLnBrk="1" fontAlgn="auto" latinLnBrk="0" hangingPunct="1">
              <a:lnSpc>
                <a:spcPts val="2200"/>
              </a:lnSpc>
              <a:spcBef>
                <a:spcPts val="0"/>
              </a:spcBef>
              <a:spcAft>
                <a:spcPts val="600"/>
              </a:spcAft>
              <a:buClrTx/>
              <a:buSzTx/>
              <a:buFont typeface="Arial" panose="020B0604020202020204" pitchFamily="34" charset="0"/>
              <a:buNone/>
              <a:tabLst/>
              <a:defRPr/>
            </a:pPr>
            <a:r>
              <a:rPr lang="en-US" dirty="0">
                <a:solidFill>
                  <a:srgbClr val="847B76"/>
                </a:solidFill>
                <a:effectLst/>
                <a:latin typeface="Oracle Sans Light" panose="020B0403020204020204" pitchFamily="34" charset="0"/>
              </a:rPr>
              <a:t>Next Agenda Item</a:t>
            </a:r>
            <a:br>
              <a:rPr lang="en-US" dirty="0">
                <a:solidFill>
                  <a:srgbClr val="847B76"/>
                </a:solidFill>
                <a:effectLst/>
                <a:latin typeface="Oracle Sans Light" panose="020B0403020204020204" pitchFamily="34" charset="0"/>
              </a:rPr>
            </a:br>
            <a:r>
              <a:rPr lang="en-US" dirty="0" err="1">
                <a:solidFill>
                  <a:srgbClr val="847B76"/>
                </a:solidFill>
                <a:effectLst/>
                <a:latin typeface="Oracle Sans Light" panose="020B0403020204020204" pitchFamily="34" charset="0"/>
              </a:rPr>
              <a:t>Shift+Return</a:t>
            </a:r>
            <a:r>
              <a:rPr lang="en-US" dirty="0">
                <a:solidFill>
                  <a:srgbClr val="847B76"/>
                </a:solidFill>
                <a:effectLst/>
                <a:latin typeface="Oracle Sans Light" panose="020B0403020204020204" pitchFamily="34" charset="0"/>
              </a:rPr>
              <a:t> (Soft Return / Less Spacing)</a:t>
            </a:r>
          </a:p>
        </p:txBody>
      </p:sp>
      <p:pic>
        <p:nvPicPr>
          <p:cNvPr id="17" name="Picture 16">
            <a:extLst>
              <a:ext uri="{FF2B5EF4-FFF2-40B4-BE49-F238E27FC236}">
                <a16:creationId xmlns:a16="http://schemas.microsoft.com/office/drawing/2014/main" id="{837578E0-F359-2D44-8D02-61F0E573B86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437197" y="6356350"/>
            <a:ext cx="501650" cy="501650"/>
          </a:xfrm>
          <a:prstGeom prst="rect">
            <a:avLst/>
          </a:prstGeom>
        </p:spPr>
      </p:pic>
      <p:sp>
        <p:nvSpPr>
          <p:cNvPr id="19" name="Footer Placeholder 3">
            <a:extLst>
              <a:ext uri="{FF2B5EF4-FFF2-40B4-BE49-F238E27FC236}">
                <a16:creationId xmlns:a16="http://schemas.microsoft.com/office/drawing/2014/main" id="{28034AE9-D00B-2540-B07A-F66DEED61ED6}"/>
              </a:ext>
            </a:extLst>
          </p:cNvPr>
          <p:cNvSpPr>
            <a:spLocks noGrp="1"/>
          </p:cNvSpPr>
          <p:nvPr>
            <p:ph type="ftr" sz="quarter" idx="15"/>
          </p:nvPr>
        </p:nvSpPr>
        <p:spPr>
          <a:xfrm>
            <a:off x="1339850" y="6514977"/>
            <a:ext cx="3792589" cy="365125"/>
          </a:xfrm>
        </p:spPr>
        <p:txBody>
          <a:bodyPr/>
          <a:lstStyle/>
          <a:p>
            <a:r>
              <a:rPr lang="en-US" sz="800"/>
              <a:t>Copyright © 2019 Oracle and/or its affiliates.</a:t>
            </a:r>
            <a:endParaRPr lang="en-US" sz="800" dirty="0"/>
          </a:p>
        </p:txBody>
      </p:sp>
      <p:sp>
        <p:nvSpPr>
          <p:cNvPr id="23" name="Slide Number Placeholder 3">
            <a:extLst>
              <a:ext uri="{FF2B5EF4-FFF2-40B4-BE49-F238E27FC236}">
                <a16:creationId xmlns:a16="http://schemas.microsoft.com/office/drawing/2014/main" id="{C5BEDAAE-AC8E-DA43-A461-464D4669A4FA}"/>
              </a:ext>
            </a:extLst>
          </p:cNvPr>
          <p:cNvSpPr txBox="1">
            <a:spLocks/>
          </p:cNvSpPr>
          <p:nvPr userDrawn="1"/>
        </p:nvSpPr>
        <p:spPr>
          <a:xfrm>
            <a:off x="761287" y="6507623"/>
            <a:ext cx="578563" cy="365125"/>
          </a:xfrm>
          <a:prstGeom prst="rect">
            <a:avLst/>
          </a:prstGeom>
        </p:spPr>
        <p:txBody>
          <a:bodyPr vert="horz" lIns="91440" tIns="45720" rIns="91440" bIns="45720" rtlCol="0" anchor="ctr"/>
          <a:lstStyle>
            <a:defPPr>
              <a:defRPr lang="en-US"/>
            </a:defPPr>
            <a:lvl1pPr marL="0" marR="0" indent="0" algn="l" defTabSz="914400" rtl="0" eaLnBrk="1" fontAlgn="auto" latinLnBrk="0" hangingPunct="1">
              <a:lnSpc>
                <a:spcPct val="100000"/>
              </a:lnSpc>
              <a:spcBef>
                <a:spcPts val="0"/>
              </a:spcBef>
              <a:spcAft>
                <a:spcPts val="0"/>
              </a:spcAft>
              <a:buClrTx/>
              <a:buSzTx/>
              <a:buFontTx/>
              <a:buNone/>
              <a:tabLst/>
              <a:defRPr sz="800" kern="1200">
                <a:solidFill>
                  <a:schemeClr val="tx1">
                    <a:tint val="75000"/>
                  </a:schemeClr>
                </a:solidFill>
                <a:latin typeface="Oracle Sans" panose="020B0503020204020204" pitchFamily="34" charset="0"/>
                <a:ea typeface="+mn-ea"/>
                <a:cs typeface="Oracle Sans" panose="020B05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40507A-669E-A943-A4A7-E531D638091A}" type="slidenum">
              <a:rPr lang="en-US" smtClean="0">
                <a:solidFill>
                  <a:srgbClr val="4E3629">
                    <a:tint val="75000"/>
                  </a:srgbClr>
                </a:solidFill>
              </a:rPr>
              <a:pPr/>
              <a:t>‹#›</a:t>
            </a:fld>
            <a:endParaRPr lang="en-US" dirty="0">
              <a:solidFill>
                <a:srgbClr val="4E3629">
                  <a:tint val="75000"/>
                </a:srgbClr>
              </a:solidFill>
            </a:endParaRPr>
          </a:p>
        </p:txBody>
      </p:sp>
    </p:spTree>
    <p:extLst>
      <p:ext uri="{BB962C8B-B14F-4D97-AF65-F5344CB8AC3E}">
        <p14:creationId xmlns:p14="http://schemas.microsoft.com/office/powerpoint/2010/main" val="1247187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OOW Image Left Numbers Righ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CD993D0-286D-CD4B-B5EA-6129C9FBE64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55685" y="755354"/>
            <a:ext cx="5347242" cy="5338988"/>
          </a:xfrm>
          <a:prstGeom prst="rect">
            <a:avLst/>
          </a:prstGeom>
        </p:spPr>
      </p:pic>
      <p:sp>
        <p:nvSpPr>
          <p:cNvPr id="3" name="Text Placeholder 2">
            <a:extLst>
              <a:ext uri="{FF2B5EF4-FFF2-40B4-BE49-F238E27FC236}">
                <a16:creationId xmlns:a16="http://schemas.microsoft.com/office/drawing/2014/main" id="{FD86EFD9-8225-47A7-9DFF-A350F67E94AA}"/>
              </a:ext>
            </a:extLst>
          </p:cNvPr>
          <p:cNvSpPr>
            <a:spLocks noGrp="1"/>
          </p:cNvSpPr>
          <p:nvPr>
            <p:ph type="body" idx="1" hasCustomPrompt="1"/>
          </p:nvPr>
        </p:nvSpPr>
        <p:spPr>
          <a:xfrm>
            <a:off x="7719192" y="1680579"/>
            <a:ext cx="3919981" cy="914400"/>
          </a:xfrm>
        </p:spPr>
        <p:txBody>
          <a:bodyPr lIns="0" rIns="0">
            <a:normAutofit/>
          </a:bodyPr>
          <a:lstStyle>
            <a:lvl1pPr marL="0" indent="0">
              <a:lnSpc>
                <a:spcPct val="100000"/>
              </a:lnSpc>
              <a:spcBef>
                <a:spcPts val="0"/>
              </a:spcBef>
              <a:buNone/>
              <a:defRPr sz="1800" b="0" i="0">
                <a:solidFill>
                  <a:schemeClr val="bg1">
                    <a:lumMod val="85000"/>
                  </a:schemeClr>
                </a:solidFill>
                <a:latin typeface="Oracle Sans Light" panose="020B0403020204020204" pitchFamily="34" charset="0"/>
                <a:ea typeface="Open Sans Light" panose="020B0306030504020204" pitchFamily="34" charset="0"/>
                <a:cs typeface="Oracle Sans Light" panose="020B04030202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vitae </a:t>
            </a:r>
            <a:r>
              <a:rPr lang="en-US" dirty="0" err="1"/>
              <a:t>interdum</a:t>
            </a:r>
            <a:r>
              <a:rPr lang="en-US" dirty="0"/>
              <a:t> diam, non </a:t>
            </a:r>
            <a:r>
              <a:rPr lang="en-US" dirty="0" err="1"/>
              <a:t>aliquet</a:t>
            </a:r>
            <a:r>
              <a:rPr lang="en-US" dirty="0"/>
              <a:t> </a:t>
            </a:r>
            <a:r>
              <a:rPr lang="en-US" dirty="0" err="1"/>
              <a:t>enim</a:t>
            </a:r>
            <a:r>
              <a:rPr lang="en-US" dirty="0"/>
              <a:t>.</a:t>
            </a:r>
          </a:p>
        </p:txBody>
      </p:sp>
      <p:sp>
        <p:nvSpPr>
          <p:cNvPr id="6" name="Text Placeholder 5">
            <a:extLst>
              <a:ext uri="{FF2B5EF4-FFF2-40B4-BE49-F238E27FC236}">
                <a16:creationId xmlns:a16="http://schemas.microsoft.com/office/drawing/2014/main" id="{551BF5A4-B977-EB48-81E0-C8EBEE287EE9}"/>
              </a:ext>
            </a:extLst>
          </p:cNvPr>
          <p:cNvSpPr>
            <a:spLocks noGrp="1"/>
          </p:cNvSpPr>
          <p:nvPr>
            <p:ph type="body" sz="quarter" idx="10" hasCustomPrompt="1"/>
          </p:nvPr>
        </p:nvSpPr>
        <p:spPr>
          <a:xfrm>
            <a:off x="6659417" y="1680858"/>
            <a:ext cx="977564" cy="914400"/>
          </a:xfrm>
        </p:spPr>
        <p:txBody>
          <a:bodyPr lIns="0" rIns="0">
            <a:noAutofit/>
          </a:bodyPr>
          <a:lstStyle>
            <a:lvl1pPr>
              <a:defRPr sz="6000">
                <a:solidFill>
                  <a:schemeClr val="accent2"/>
                </a:solidFill>
                <a:latin typeface="Georgia" panose="02040502050405020303" pitchFamily="18" charset="0"/>
              </a:defRPr>
            </a:lvl1pPr>
          </a:lstStyle>
          <a:p>
            <a:pPr lvl="0"/>
            <a:r>
              <a:rPr lang="en-US" dirty="0"/>
              <a:t>12</a:t>
            </a:r>
          </a:p>
        </p:txBody>
      </p:sp>
      <p:sp>
        <p:nvSpPr>
          <p:cNvPr id="11" name="Text Placeholder 10">
            <a:extLst>
              <a:ext uri="{FF2B5EF4-FFF2-40B4-BE49-F238E27FC236}">
                <a16:creationId xmlns:a16="http://schemas.microsoft.com/office/drawing/2014/main" id="{419713BA-76C9-7441-BFD8-06338497DEDD}"/>
              </a:ext>
            </a:extLst>
          </p:cNvPr>
          <p:cNvSpPr>
            <a:spLocks noGrp="1"/>
          </p:cNvSpPr>
          <p:nvPr>
            <p:ph type="body" sz="quarter" idx="11" hasCustomPrompt="1"/>
          </p:nvPr>
        </p:nvSpPr>
        <p:spPr>
          <a:xfrm>
            <a:off x="6659417" y="3015946"/>
            <a:ext cx="977564" cy="914400"/>
          </a:xfrm>
        </p:spPr>
        <p:txBody>
          <a:bodyPr lIns="0" rIns="0">
            <a:noAutofit/>
          </a:bodyPr>
          <a:lstStyle>
            <a:lvl1pPr>
              <a:defRPr sz="6000">
                <a:solidFill>
                  <a:schemeClr val="accent2"/>
                </a:solidFill>
                <a:latin typeface="Georgia" panose="02040502050405020303" pitchFamily="18" charset="0"/>
              </a:defRPr>
            </a:lvl1pPr>
          </a:lstStyle>
          <a:p>
            <a:pPr lvl="0"/>
            <a:r>
              <a:rPr lang="en-US" dirty="0"/>
              <a:t>24</a:t>
            </a:r>
          </a:p>
        </p:txBody>
      </p:sp>
      <p:sp>
        <p:nvSpPr>
          <p:cNvPr id="13" name="Text Placeholder 12">
            <a:extLst>
              <a:ext uri="{FF2B5EF4-FFF2-40B4-BE49-F238E27FC236}">
                <a16:creationId xmlns:a16="http://schemas.microsoft.com/office/drawing/2014/main" id="{184EF418-466C-C145-A453-ECA354E34C40}"/>
              </a:ext>
            </a:extLst>
          </p:cNvPr>
          <p:cNvSpPr>
            <a:spLocks noGrp="1"/>
          </p:cNvSpPr>
          <p:nvPr>
            <p:ph type="body" sz="quarter" idx="12" hasCustomPrompt="1"/>
          </p:nvPr>
        </p:nvSpPr>
        <p:spPr>
          <a:xfrm>
            <a:off x="6659417" y="4351034"/>
            <a:ext cx="977564" cy="914400"/>
          </a:xfrm>
        </p:spPr>
        <p:txBody>
          <a:bodyPr lIns="0" rIns="0">
            <a:noAutofit/>
          </a:bodyPr>
          <a:lstStyle>
            <a:lvl1pPr>
              <a:defRPr sz="6000">
                <a:solidFill>
                  <a:schemeClr val="accent2"/>
                </a:solidFill>
                <a:latin typeface="Georgia" panose="02040502050405020303" pitchFamily="18" charset="0"/>
              </a:defRPr>
            </a:lvl1pPr>
          </a:lstStyle>
          <a:p>
            <a:pPr lvl="0"/>
            <a:r>
              <a:rPr lang="en-US" dirty="0"/>
              <a:t>65</a:t>
            </a:r>
          </a:p>
        </p:txBody>
      </p:sp>
      <p:sp>
        <p:nvSpPr>
          <p:cNvPr id="16" name="Text Placeholder 15">
            <a:extLst>
              <a:ext uri="{FF2B5EF4-FFF2-40B4-BE49-F238E27FC236}">
                <a16:creationId xmlns:a16="http://schemas.microsoft.com/office/drawing/2014/main" id="{DF17DBF2-F042-D24C-8260-F4B9A54608F1}"/>
              </a:ext>
            </a:extLst>
          </p:cNvPr>
          <p:cNvSpPr>
            <a:spLocks noGrp="1"/>
          </p:cNvSpPr>
          <p:nvPr>
            <p:ph type="body" sz="quarter" idx="13" hasCustomPrompt="1"/>
          </p:nvPr>
        </p:nvSpPr>
        <p:spPr>
          <a:xfrm>
            <a:off x="7719192" y="3015946"/>
            <a:ext cx="3919981" cy="914400"/>
          </a:xfrm>
        </p:spPr>
        <p:txBody>
          <a:bodyPr lIns="0" rIns="0">
            <a:noAutofit/>
          </a:bodyPr>
          <a:lstStyle>
            <a:lvl1pPr>
              <a:defRPr sz="1800">
                <a:solidFill>
                  <a:schemeClr val="bg1">
                    <a:lumMod val="85000"/>
                  </a:schemeClr>
                </a:solidFill>
              </a:defRPr>
            </a:lvl1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vitae </a:t>
            </a:r>
            <a:r>
              <a:rPr lang="en-US" dirty="0" err="1"/>
              <a:t>interdum</a:t>
            </a:r>
            <a:r>
              <a:rPr lang="en-US" dirty="0"/>
              <a:t> diam, non </a:t>
            </a:r>
            <a:r>
              <a:rPr lang="en-US" dirty="0" err="1"/>
              <a:t>aliquet</a:t>
            </a:r>
            <a:r>
              <a:rPr lang="en-US" dirty="0"/>
              <a:t> </a:t>
            </a:r>
            <a:r>
              <a:rPr lang="en-US" dirty="0" err="1"/>
              <a:t>enim</a:t>
            </a:r>
            <a:r>
              <a:rPr lang="en-US" dirty="0"/>
              <a:t>.</a:t>
            </a:r>
          </a:p>
        </p:txBody>
      </p:sp>
      <p:sp>
        <p:nvSpPr>
          <p:cNvPr id="18" name="Text Placeholder 17">
            <a:extLst>
              <a:ext uri="{FF2B5EF4-FFF2-40B4-BE49-F238E27FC236}">
                <a16:creationId xmlns:a16="http://schemas.microsoft.com/office/drawing/2014/main" id="{08B71C2C-BBDD-DF4A-8320-A5BAAC9D8469}"/>
              </a:ext>
            </a:extLst>
          </p:cNvPr>
          <p:cNvSpPr>
            <a:spLocks noGrp="1"/>
          </p:cNvSpPr>
          <p:nvPr>
            <p:ph type="body" sz="quarter" idx="14" hasCustomPrompt="1"/>
          </p:nvPr>
        </p:nvSpPr>
        <p:spPr>
          <a:xfrm>
            <a:off x="7719192" y="4351313"/>
            <a:ext cx="3919981" cy="914400"/>
          </a:xfrm>
        </p:spPr>
        <p:txBody>
          <a:bodyPr lIns="0" rIns="0">
            <a:noAutofit/>
          </a:bodyPr>
          <a:lstStyle>
            <a:lvl1pPr>
              <a:defRPr sz="1800">
                <a:solidFill>
                  <a:schemeClr val="bg1">
                    <a:lumMod val="85000"/>
                  </a:schemeClr>
                </a:solidFill>
              </a:defRPr>
            </a:lvl1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vitae </a:t>
            </a:r>
            <a:r>
              <a:rPr lang="en-US" dirty="0" err="1"/>
              <a:t>interdum</a:t>
            </a:r>
            <a:r>
              <a:rPr lang="en-US" dirty="0"/>
              <a:t> diam, non </a:t>
            </a:r>
            <a:r>
              <a:rPr lang="en-US" dirty="0" err="1"/>
              <a:t>aliquet</a:t>
            </a:r>
            <a:r>
              <a:rPr lang="en-US" dirty="0"/>
              <a:t> </a:t>
            </a:r>
            <a:r>
              <a:rPr lang="en-US" dirty="0" err="1"/>
              <a:t>enim</a:t>
            </a:r>
            <a:r>
              <a:rPr lang="en-US" dirty="0"/>
              <a:t>.</a:t>
            </a:r>
          </a:p>
        </p:txBody>
      </p:sp>
      <p:sp>
        <p:nvSpPr>
          <p:cNvPr id="4" name="Picture Placeholder 3">
            <a:extLst>
              <a:ext uri="{FF2B5EF4-FFF2-40B4-BE49-F238E27FC236}">
                <a16:creationId xmlns:a16="http://schemas.microsoft.com/office/drawing/2014/main" id="{7FA3BBAA-8E89-1C46-BBA1-8E9D8AD5C7B9}"/>
              </a:ext>
            </a:extLst>
          </p:cNvPr>
          <p:cNvSpPr>
            <a:spLocks noGrp="1"/>
          </p:cNvSpPr>
          <p:nvPr>
            <p:ph type="pic" sz="quarter" idx="15"/>
          </p:nvPr>
        </p:nvSpPr>
        <p:spPr>
          <a:xfrm>
            <a:off x="755650" y="755650"/>
            <a:ext cx="5346700" cy="5338763"/>
          </a:xfrm>
        </p:spPr>
        <p:txBody>
          <a:bodyPr/>
          <a:lstStyle/>
          <a:p>
            <a:endParaRPr lang="en-US"/>
          </a:p>
        </p:txBody>
      </p:sp>
      <p:pic>
        <p:nvPicPr>
          <p:cNvPr id="14" name="Picture 13">
            <a:extLst>
              <a:ext uri="{FF2B5EF4-FFF2-40B4-BE49-F238E27FC236}">
                <a16:creationId xmlns:a16="http://schemas.microsoft.com/office/drawing/2014/main" id="{1828DC4F-092C-8D4A-BEDB-CD49B9D1B3E2}"/>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437197" y="6356350"/>
            <a:ext cx="501650" cy="501650"/>
          </a:xfrm>
          <a:prstGeom prst="rect">
            <a:avLst/>
          </a:prstGeom>
        </p:spPr>
      </p:pic>
      <p:sp>
        <p:nvSpPr>
          <p:cNvPr id="17" name="Footer Placeholder 3">
            <a:extLst>
              <a:ext uri="{FF2B5EF4-FFF2-40B4-BE49-F238E27FC236}">
                <a16:creationId xmlns:a16="http://schemas.microsoft.com/office/drawing/2014/main" id="{0C3F087F-F7CC-A146-9321-E21818D13C00}"/>
              </a:ext>
            </a:extLst>
          </p:cNvPr>
          <p:cNvSpPr>
            <a:spLocks noGrp="1"/>
          </p:cNvSpPr>
          <p:nvPr>
            <p:ph type="ftr" sz="quarter" idx="3"/>
          </p:nvPr>
        </p:nvSpPr>
        <p:spPr>
          <a:xfrm>
            <a:off x="1339850" y="6514977"/>
            <a:ext cx="3792589" cy="365125"/>
          </a:xfrm>
          <a:prstGeom prst="rect">
            <a:avLst/>
          </a:prstGeom>
        </p:spPr>
        <p:txBody>
          <a:bodyPr anchor="ctr"/>
          <a:lstStyle>
            <a:lvl1pPr>
              <a:defRPr>
                <a:solidFill>
                  <a:schemeClr val="bg1">
                    <a:lumMod val="50000"/>
                  </a:schemeClr>
                </a:solidFill>
                <a:latin typeface="Oracle Sans" panose="020B0503020204020204" pitchFamily="34" charset="0"/>
                <a:cs typeface="Oracle Sans" panose="020B0503020204020204" pitchFamily="34" charset="0"/>
              </a:defRPr>
            </a:lvl1pPr>
          </a:lstStyle>
          <a:p>
            <a:r>
              <a:rPr lang="en-US" sz="800" dirty="0"/>
              <a:t>Copyright © 2019 Oracle and/or its affiliates.</a:t>
            </a:r>
          </a:p>
        </p:txBody>
      </p:sp>
      <p:sp>
        <p:nvSpPr>
          <p:cNvPr id="19" name="Slide Number Placeholder 3">
            <a:extLst>
              <a:ext uri="{FF2B5EF4-FFF2-40B4-BE49-F238E27FC236}">
                <a16:creationId xmlns:a16="http://schemas.microsoft.com/office/drawing/2014/main" id="{D50BEE4B-BE06-724F-AE44-95030EFD688F}"/>
              </a:ext>
            </a:extLst>
          </p:cNvPr>
          <p:cNvSpPr>
            <a:spLocks noGrp="1"/>
          </p:cNvSpPr>
          <p:nvPr>
            <p:ph type="sldNum" sz="quarter" idx="4"/>
          </p:nvPr>
        </p:nvSpPr>
        <p:spPr>
          <a:xfrm>
            <a:off x="761287" y="6507623"/>
            <a:ext cx="578563" cy="365125"/>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defRPr sz="800">
                <a:solidFill>
                  <a:schemeClr val="tx1">
                    <a:tint val="75000"/>
                  </a:schemeClr>
                </a:solidFill>
                <a:latin typeface="Oracle Sans" panose="020B0503020204020204" pitchFamily="34" charset="0"/>
                <a:cs typeface="Oracle Sans" panose="020B0503020204020204" pitchFamily="34" charset="0"/>
              </a:defRPr>
            </a:lvl1pPr>
          </a:lstStyle>
          <a:p>
            <a:fld id="{D440507A-669E-A943-A4A7-E531D638091A}" type="slidenum">
              <a:rPr lang="en-US" smtClean="0">
                <a:solidFill>
                  <a:srgbClr val="4E3629">
                    <a:tint val="75000"/>
                  </a:srgbClr>
                </a:solidFill>
              </a:rPr>
              <a:pPr/>
              <a:t>‹#›</a:t>
            </a:fld>
            <a:endParaRPr lang="en-US" dirty="0">
              <a:solidFill>
                <a:srgbClr val="4E3629">
                  <a:tint val="75000"/>
                </a:srgbClr>
              </a:solidFill>
            </a:endParaRPr>
          </a:p>
        </p:txBody>
      </p:sp>
    </p:spTree>
    <p:extLst>
      <p:ext uri="{BB962C8B-B14F-4D97-AF65-F5344CB8AC3E}">
        <p14:creationId xmlns:p14="http://schemas.microsoft.com/office/powerpoint/2010/main" val="5609794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OOW Section Divider 04">
    <p:spTree>
      <p:nvGrpSpPr>
        <p:cNvPr id="1" name=""/>
        <p:cNvGrpSpPr/>
        <p:nvPr/>
      </p:nvGrpSpPr>
      <p:grpSpPr>
        <a:xfrm>
          <a:off x="0" y="0"/>
          <a:ext cx="0" cy="0"/>
          <a:chOff x="0" y="0"/>
          <a:chExt cx="0" cy="0"/>
        </a:xfrm>
      </p:grpSpPr>
      <p:pic>
        <p:nvPicPr>
          <p:cNvPr id="6" name="Picture 5" descr="A picture containing building, clothing&#10;&#10;Description automatically generated">
            <a:extLst>
              <a:ext uri="{FF2B5EF4-FFF2-40B4-BE49-F238E27FC236}">
                <a16:creationId xmlns:a16="http://schemas.microsoft.com/office/drawing/2014/main" id="{44F236FC-1576-B544-A864-FAF8CFF3213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96000" y="0"/>
            <a:ext cx="6096000" cy="6858000"/>
          </a:xfrm>
          <a:prstGeom prst="rect">
            <a:avLst/>
          </a:prstGeom>
        </p:spPr>
      </p:pic>
      <p:sp>
        <p:nvSpPr>
          <p:cNvPr id="2" name="Title 1">
            <a:extLst>
              <a:ext uri="{FF2B5EF4-FFF2-40B4-BE49-F238E27FC236}">
                <a16:creationId xmlns:a16="http://schemas.microsoft.com/office/drawing/2014/main" id="{607B599F-269A-4E45-BB4E-31A49D2385EB}"/>
              </a:ext>
            </a:extLst>
          </p:cNvPr>
          <p:cNvSpPr>
            <a:spLocks noGrp="1"/>
          </p:cNvSpPr>
          <p:nvPr>
            <p:ph type="title" hasCustomPrompt="1"/>
          </p:nvPr>
        </p:nvSpPr>
        <p:spPr>
          <a:xfrm>
            <a:off x="768096" y="2232447"/>
            <a:ext cx="4951768" cy="844095"/>
          </a:xfrm>
        </p:spPr>
        <p:txBody>
          <a:bodyPr vert="horz" lIns="0" tIns="45720" rIns="0" bIns="45720" rtlCol="0" anchor="b">
            <a:normAutofit/>
          </a:bodyPr>
          <a:lstStyle>
            <a:lvl1pPr>
              <a:defRPr lang="en-US" sz="1600">
                <a:latin typeface="Oracle Sans Extra Bold" panose="020B0803020204020204" pitchFamily="34" charset="0"/>
                <a:ea typeface="+mn-ea"/>
                <a:cs typeface="Oracle Sans Extra Bold" panose="020B0803020204020204" pitchFamily="34" charset="0"/>
              </a:defRPr>
            </a:lvl1pPr>
          </a:lstStyle>
          <a:p>
            <a:pPr marL="0" lvl="0" indent="0">
              <a:spcBef>
                <a:spcPts val="1000"/>
              </a:spcBef>
              <a:buFont typeface="Arial" panose="020B0604020202020204" pitchFamily="34" charset="0"/>
            </a:pPr>
            <a:r>
              <a:rPr lang="en-US" dirty="0"/>
              <a:t>Headline</a:t>
            </a:r>
          </a:p>
        </p:txBody>
      </p:sp>
      <p:sp>
        <p:nvSpPr>
          <p:cNvPr id="3" name="Text Placeholder 2">
            <a:extLst>
              <a:ext uri="{FF2B5EF4-FFF2-40B4-BE49-F238E27FC236}">
                <a16:creationId xmlns:a16="http://schemas.microsoft.com/office/drawing/2014/main" id="{FD86EFD9-8225-47A7-9DFF-A350F67E94AA}"/>
              </a:ext>
            </a:extLst>
          </p:cNvPr>
          <p:cNvSpPr>
            <a:spLocks noGrp="1"/>
          </p:cNvSpPr>
          <p:nvPr>
            <p:ph type="body" idx="1" hasCustomPrompt="1"/>
          </p:nvPr>
        </p:nvSpPr>
        <p:spPr>
          <a:xfrm>
            <a:off x="768095" y="3737980"/>
            <a:ext cx="4951769" cy="2336749"/>
          </a:xfrm>
        </p:spPr>
        <p:txBody>
          <a:bodyPr lIns="0" rIns="0">
            <a:normAutofit/>
          </a:bodyPr>
          <a:lstStyle>
            <a:lvl1pPr marL="0" indent="0">
              <a:lnSpc>
                <a:spcPct val="100000"/>
              </a:lnSpc>
              <a:spcBef>
                <a:spcPts val="0"/>
              </a:spcBef>
              <a:buNone/>
              <a:defRPr sz="3000" b="0" i="0">
                <a:solidFill>
                  <a:schemeClr val="bg1">
                    <a:lumMod val="85000"/>
                  </a:schemeClr>
                </a:solidFill>
                <a:latin typeface="Oracle Sans Light" panose="020B0403020204020204" pitchFamily="34" charset="0"/>
                <a:ea typeface="Open Sans Light" panose="020B0306030504020204" pitchFamily="34" charset="0"/>
                <a:cs typeface="Oracle Sans Light" panose="020B04030202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vitae </a:t>
            </a:r>
            <a:r>
              <a:rPr lang="en-US" dirty="0" err="1"/>
              <a:t>interdum</a:t>
            </a:r>
            <a:r>
              <a:rPr lang="en-US" dirty="0"/>
              <a:t> diam, non </a:t>
            </a:r>
            <a:r>
              <a:rPr lang="en-US" dirty="0" err="1"/>
              <a:t>aliquet</a:t>
            </a:r>
            <a:r>
              <a:rPr lang="en-US" dirty="0"/>
              <a:t> </a:t>
            </a:r>
            <a:r>
              <a:rPr lang="en-US" dirty="0" err="1"/>
              <a:t>enim</a:t>
            </a:r>
            <a:r>
              <a:rPr lang="en-US" dirty="0"/>
              <a:t>.</a:t>
            </a:r>
          </a:p>
        </p:txBody>
      </p:sp>
      <p:sp>
        <p:nvSpPr>
          <p:cNvPr id="14" name="Rectangle 13">
            <a:extLst>
              <a:ext uri="{FF2B5EF4-FFF2-40B4-BE49-F238E27FC236}">
                <a16:creationId xmlns:a16="http://schemas.microsoft.com/office/drawing/2014/main" id="{05D2C10D-F209-B443-9F3C-0B55EDFF601F}"/>
              </a:ext>
            </a:extLst>
          </p:cNvPr>
          <p:cNvSpPr/>
          <p:nvPr userDrawn="1"/>
        </p:nvSpPr>
        <p:spPr>
          <a:xfrm>
            <a:off x="761287" y="3424848"/>
            <a:ext cx="310896" cy="365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DDB9EDBD-98E6-FA4B-B2F0-592D86BA585D}"/>
              </a:ext>
            </a:extLst>
          </p:cNvPr>
          <p:cNvSpPr>
            <a:spLocks noGrp="1"/>
          </p:cNvSpPr>
          <p:nvPr>
            <p:ph type="pic" sz="quarter" idx="10"/>
          </p:nvPr>
        </p:nvSpPr>
        <p:spPr>
          <a:xfrm>
            <a:off x="6096000" y="0"/>
            <a:ext cx="6096000" cy="6858000"/>
          </a:xfrm>
        </p:spPr>
        <p:txBody>
          <a:bodyPr/>
          <a:lstStyle/>
          <a:p>
            <a:endParaRPr lang="en-US"/>
          </a:p>
        </p:txBody>
      </p:sp>
      <p:pic>
        <p:nvPicPr>
          <p:cNvPr id="9" name="Picture 8">
            <a:extLst>
              <a:ext uri="{FF2B5EF4-FFF2-40B4-BE49-F238E27FC236}">
                <a16:creationId xmlns:a16="http://schemas.microsoft.com/office/drawing/2014/main" id="{75696085-6364-064F-9E0F-8049E1AF2212}"/>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437197" y="6356350"/>
            <a:ext cx="501650" cy="501650"/>
          </a:xfrm>
          <a:prstGeom prst="rect">
            <a:avLst/>
          </a:prstGeom>
        </p:spPr>
      </p:pic>
      <p:sp>
        <p:nvSpPr>
          <p:cNvPr id="11" name="Footer Placeholder 3">
            <a:extLst>
              <a:ext uri="{FF2B5EF4-FFF2-40B4-BE49-F238E27FC236}">
                <a16:creationId xmlns:a16="http://schemas.microsoft.com/office/drawing/2014/main" id="{FD9BAA11-A867-804E-8909-18B511AF47EF}"/>
              </a:ext>
            </a:extLst>
          </p:cNvPr>
          <p:cNvSpPr>
            <a:spLocks noGrp="1"/>
          </p:cNvSpPr>
          <p:nvPr>
            <p:ph type="ftr" sz="quarter" idx="3"/>
          </p:nvPr>
        </p:nvSpPr>
        <p:spPr>
          <a:xfrm>
            <a:off x="1339850" y="6514977"/>
            <a:ext cx="3792589" cy="365125"/>
          </a:xfrm>
          <a:prstGeom prst="rect">
            <a:avLst/>
          </a:prstGeom>
        </p:spPr>
        <p:txBody>
          <a:bodyPr anchor="ctr"/>
          <a:lstStyle>
            <a:lvl1pPr>
              <a:defRPr>
                <a:solidFill>
                  <a:schemeClr val="bg1">
                    <a:lumMod val="50000"/>
                  </a:schemeClr>
                </a:solidFill>
                <a:latin typeface="Oracle Sans" panose="020B0503020204020204" pitchFamily="34" charset="0"/>
                <a:cs typeface="Oracle Sans" panose="020B0503020204020204" pitchFamily="34" charset="0"/>
              </a:defRPr>
            </a:lvl1pPr>
          </a:lstStyle>
          <a:p>
            <a:r>
              <a:rPr lang="en-US" sz="800" dirty="0"/>
              <a:t>Copyright © 2019 Oracle and/or its affiliates.</a:t>
            </a:r>
          </a:p>
        </p:txBody>
      </p:sp>
      <p:sp>
        <p:nvSpPr>
          <p:cNvPr id="12" name="Slide Number Placeholder 3">
            <a:extLst>
              <a:ext uri="{FF2B5EF4-FFF2-40B4-BE49-F238E27FC236}">
                <a16:creationId xmlns:a16="http://schemas.microsoft.com/office/drawing/2014/main" id="{DD3B1FB4-6818-2C4C-A531-B14BFB5F6DD9}"/>
              </a:ext>
            </a:extLst>
          </p:cNvPr>
          <p:cNvSpPr>
            <a:spLocks noGrp="1"/>
          </p:cNvSpPr>
          <p:nvPr>
            <p:ph type="sldNum" sz="quarter" idx="4"/>
          </p:nvPr>
        </p:nvSpPr>
        <p:spPr>
          <a:xfrm>
            <a:off x="761287" y="6507623"/>
            <a:ext cx="578563" cy="365125"/>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defRPr sz="800">
                <a:solidFill>
                  <a:schemeClr val="tx1">
                    <a:tint val="75000"/>
                  </a:schemeClr>
                </a:solidFill>
                <a:latin typeface="Oracle Sans" panose="020B0503020204020204" pitchFamily="34" charset="0"/>
                <a:cs typeface="Oracle Sans" panose="020B0503020204020204" pitchFamily="34" charset="0"/>
              </a:defRPr>
            </a:lvl1pPr>
          </a:lstStyle>
          <a:p>
            <a:fld id="{D440507A-669E-A943-A4A7-E531D638091A}" type="slidenum">
              <a:rPr lang="en-US" smtClean="0">
                <a:solidFill>
                  <a:srgbClr val="4E3629">
                    <a:tint val="75000"/>
                  </a:srgbClr>
                </a:solidFill>
              </a:rPr>
              <a:pPr/>
              <a:t>‹#›</a:t>
            </a:fld>
            <a:endParaRPr lang="en-US" dirty="0">
              <a:solidFill>
                <a:srgbClr val="4E3629">
                  <a:tint val="75000"/>
                </a:srgbClr>
              </a:solidFill>
            </a:endParaRPr>
          </a:p>
        </p:txBody>
      </p:sp>
    </p:spTree>
    <p:extLst>
      <p:ext uri="{BB962C8B-B14F-4D97-AF65-F5344CB8AC3E}">
        <p14:creationId xmlns:p14="http://schemas.microsoft.com/office/powerpoint/2010/main" val="22150933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secHead" preserve="1">
  <p:cSld name="OOW Quote">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274598FF-2264-F742-8555-8C1F248C9285}"/>
              </a:ext>
            </a:extLst>
          </p:cNvPr>
          <p:cNvPicPr>
            <a:picLocks noChangeAspect="1"/>
          </p:cNvPicPr>
          <p:nvPr userDrawn="1"/>
        </p:nvPicPr>
        <p:blipFill>
          <a:blip r:embed="rId2">
            <a:alphaModFix amt="5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07B599F-269A-4E45-BB4E-31A49D2385EB}"/>
              </a:ext>
            </a:extLst>
          </p:cNvPr>
          <p:cNvSpPr>
            <a:spLocks noGrp="1"/>
          </p:cNvSpPr>
          <p:nvPr>
            <p:ph type="title" hasCustomPrompt="1"/>
          </p:nvPr>
        </p:nvSpPr>
        <p:spPr>
          <a:xfrm>
            <a:off x="768096" y="5063005"/>
            <a:ext cx="4951768" cy="844095"/>
          </a:xfrm>
        </p:spPr>
        <p:txBody>
          <a:bodyPr vert="horz" lIns="0" tIns="45720" rIns="0" bIns="45720" rtlCol="0" anchor="t">
            <a:normAutofit/>
          </a:bodyPr>
          <a:lstStyle>
            <a:lvl1pPr>
              <a:lnSpc>
                <a:spcPts val="1800"/>
              </a:lnSpc>
              <a:spcBef>
                <a:spcPts val="0"/>
              </a:spcBef>
              <a:defRPr lang="en-US" sz="1400" b="1" i="0">
                <a:latin typeface="Oracle Sans" panose="020B0503020204020204" pitchFamily="34" charset="0"/>
                <a:ea typeface="+mn-ea"/>
                <a:cs typeface="Oracle Sans" panose="020B0503020204020204" pitchFamily="34" charset="0"/>
              </a:defRPr>
            </a:lvl1pPr>
          </a:lstStyle>
          <a:p>
            <a:pPr marL="0" lvl="0" indent="0">
              <a:spcBef>
                <a:spcPts val="1000"/>
              </a:spcBef>
              <a:buFont typeface="Arial" panose="020B0604020202020204" pitchFamily="34" charset="0"/>
            </a:pPr>
            <a:r>
              <a:rPr lang="en-US" dirty="0"/>
              <a:t>Name</a:t>
            </a:r>
            <a:br>
              <a:rPr lang="en-US" dirty="0"/>
            </a:br>
            <a:br>
              <a:rPr lang="en-US" dirty="0"/>
            </a:br>
            <a:r>
              <a:rPr lang="en-US" dirty="0"/>
              <a:t>Title</a:t>
            </a:r>
            <a:br>
              <a:rPr lang="en-US" dirty="0"/>
            </a:br>
            <a:r>
              <a:rPr lang="en-US" dirty="0"/>
              <a:t>Title</a:t>
            </a:r>
          </a:p>
        </p:txBody>
      </p:sp>
      <p:sp>
        <p:nvSpPr>
          <p:cNvPr id="3" name="Text Placeholder 2">
            <a:extLst>
              <a:ext uri="{FF2B5EF4-FFF2-40B4-BE49-F238E27FC236}">
                <a16:creationId xmlns:a16="http://schemas.microsoft.com/office/drawing/2014/main" id="{FD86EFD9-8225-47A7-9DFF-A350F67E94AA}"/>
              </a:ext>
            </a:extLst>
          </p:cNvPr>
          <p:cNvSpPr>
            <a:spLocks noGrp="1"/>
          </p:cNvSpPr>
          <p:nvPr>
            <p:ph type="body" idx="1" hasCustomPrompt="1"/>
          </p:nvPr>
        </p:nvSpPr>
        <p:spPr>
          <a:xfrm>
            <a:off x="768095" y="1253838"/>
            <a:ext cx="8542160" cy="3192955"/>
          </a:xfrm>
        </p:spPr>
        <p:txBody>
          <a:bodyPr lIns="0" rIns="0" anchor="b">
            <a:normAutofit/>
          </a:bodyPr>
          <a:lstStyle>
            <a:lvl1pPr marL="0" indent="0">
              <a:lnSpc>
                <a:spcPts val="4200"/>
              </a:lnSpc>
              <a:spcBef>
                <a:spcPts val="0"/>
              </a:spcBef>
              <a:buNone/>
              <a:defRPr sz="3200" b="1" i="0">
                <a:solidFill>
                  <a:schemeClr val="bg1">
                    <a:lumMod val="95000"/>
                  </a:schemeClr>
                </a:solidFill>
                <a:latin typeface="Oracle Sans" panose="020B0503020204020204" pitchFamily="34" charset="0"/>
                <a:ea typeface="Open Sans Light" panose="020B0306030504020204" pitchFamily="34" charset="0"/>
                <a:cs typeface="Oracle Sans" panose="020B05030202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vitae </a:t>
            </a:r>
            <a:r>
              <a:rPr lang="en-US" dirty="0" err="1"/>
              <a:t>interdum</a:t>
            </a:r>
            <a:r>
              <a:rPr lang="en-US" dirty="0"/>
              <a:t> diam, non </a:t>
            </a:r>
            <a:r>
              <a:rPr lang="en-US" dirty="0" err="1"/>
              <a:t>aliquet</a:t>
            </a:r>
            <a:r>
              <a:rPr lang="en-US" dirty="0"/>
              <a:t> </a:t>
            </a:r>
            <a:r>
              <a:rPr lang="en-US" dirty="0" err="1"/>
              <a:t>enim</a:t>
            </a:r>
            <a:r>
              <a:rPr lang="en-US" dirty="0"/>
              <a:t>.</a:t>
            </a:r>
          </a:p>
        </p:txBody>
      </p:sp>
      <p:sp>
        <p:nvSpPr>
          <p:cNvPr id="14" name="Rectangle 13">
            <a:extLst>
              <a:ext uri="{FF2B5EF4-FFF2-40B4-BE49-F238E27FC236}">
                <a16:creationId xmlns:a16="http://schemas.microsoft.com/office/drawing/2014/main" id="{05D2C10D-F209-B443-9F3C-0B55EDFF601F}"/>
              </a:ext>
            </a:extLst>
          </p:cNvPr>
          <p:cNvSpPr/>
          <p:nvPr userDrawn="1"/>
        </p:nvSpPr>
        <p:spPr>
          <a:xfrm>
            <a:off x="761287" y="4706394"/>
            <a:ext cx="310896" cy="365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4DFF5CE-B20E-9240-A1BA-52755BF6FEDD}"/>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437197" y="6356350"/>
            <a:ext cx="501650" cy="501650"/>
          </a:xfrm>
          <a:prstGeom prst="rect">
            <a:avLst/>
          </a:prstGeom>
        </p:spPr>
      </p:pic>
      <p:sp>
        <p:nvSpPr>
          <p:cNvPr id="10" name="Footer Placeholder 3">
            <a:extLst>
              <a:ext uri="{FF2B5EF4-FFF2-40B4-BE49-F238E27FC236}">
                <a16:creationId xmlns:a16="http://schemas.microsoft.com/office/drawing/2014/main" id="{4D369BF7-312B-8448-9B76-636A612C2FD4}"/>
              </a:ext>
            </a:extLst>
          </p:cNvPr>
          <p:cNvSpPr>
            <a:spLocks noGrp="1"/>
          </p:cNvSpPr>
          <p:nvPr>
            <p:ph type="ftr" sz="quarter" idx="3"/>
          </p:nvPr>
        </p:nvSpPr>
        <p:spPr>
          <a:xfrm>
            <a:off x="1339850" y="6514977"/>
            <a:ext cx="3792589" cy="365125"/>
          </a:xfrm>
          <a:prstGeom prst="rect">
            <a:avLst/>
          </a:prstGeom>
        </p:spPr>
        <p:txBody>
          <a:bodyPr anchor="ctr"/>
          <a:lstStyle>
            <a:lvl1pPr>
              <a:defRPr>
                <a:solidFill>
                  <a:schemeClr val="bg1">
                    <a:lumMod val="50000"/>
                  </a:schemeClr>
                </a:solidFill>
                <a:latin typeface="Oracle Sans" panose="020B0503020204020204" pitchFamily="34" charset="0"/>
                <a:cs typeface="Oracle Sans" panose="020B0503020204020204" pitchFamily="34" charset="0"/>
              </a:defRPr>
            </a:lvl1pPr>
          </a:lstStyle>
          <a:p>
            <a:r>
              <a:rPr lang="en-US" sz="800" dirty="0"/>
              <a:t>Copyright © 2019 Oracle and/or its affiliates.</a:t>
            </a:r>
          </a:p>
        </p:txBody>
      </p:sp>
      <p:sp>
        <p:nvSpPr>
          <p:cNvPr id="11" name="Slide Number Placeholder 3">
            <a:extLst>
              <a:ext uri="{FF2B5EF4-FFF2-40B4-BE49-F238E27FC236}">
                <a16:creationId xmlns:a16="http://schemas.microsoft.com/office/drawing/2014/main" id="{92F49C49-915A-0E42-8DA8-194110974986}"/>
              </a:ext>
            </a:extLst>
          </p:cNvPr>
          <p:cNvSpPr>
            <a:spLocks noGrp="1"/>
          </p:cNvSpPr>
          <p:nvPr>
            <p:ph type="sldNum" sz="quarter" idx="4"/>
          </p:nvPr>
        </p:nvSpPr>
        <p:spPr>
          <a:xfrm>
            <a:off x="761287" y="6507623"/>
            <a:ext cx="578563" cy="365125"/>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defRPr sz="800">
                <a:solidFill>
                  <a:schemeClr val="tx1">
                    <a:tint val="75000"/>
                  </a:schemeClr>
                </a:solidFill>
                <a:latin typeface="Oracle Sans" panose="020B0503020204020204" pitchFamily="34" charset="0"/>
                <a:cs typeface="Oracle Sans" panose="020B0503020204020204" pitchFamily="34" charset="0"/>
              </a:defRPr>
            </a:lvl1pPr>
          </a:lstStyle>
          <a:p>
            <a:fld id="{D440507A-669E-A943-A4A7-E531D638091A}" type="slidenum">
              <a:rPr lang="en-US" smtClean="0">
                <a:solidFill>
                  <a:srgbClr val="4E3629">
                    <a:tint val="75000"/>
                  </a:srgbClr>
                </a:solidFill>
              </a:rPr>
              <a:pPr/>
              <a:t>‹#›</a:t>
            </a:fld>
            <a:endParaRPr lang="en-US" dirty="0">
              <a:solidFill>
                <a:srgbClr val="4E3629">
                  <a:tint val="75000"/>
                </a:srgbClr>
              </a:solidFill>
            </a:endParaRPr>
          </a:p>
        </p:txBody>
      </p:sp>
    </p:spTree>
    <p:extLst>
      <p:ext uri="{BB962C8B-B14F-4D97-AF65-F5344CB8AC3E}">
        <p14:creationId xmlns:p14="http://schemas.microsoft.com/office/powerpoint/2010/main" val="18781625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secHead" preserve="1">
  <p:cSld name="OOW Quote 02">
    <p:spTree>
      <p:nvGrpSpPr>
        <p:cNvPr id="1" name=""/>
        <p:cNvGrpSpPr/>
        <p:nvPr/>
      </p:nvGrpSpPr>
      <p:grpSpPr>
        <a:xfrm>
          <a:off x="0" y="0"/>
          <a:ext cx="0" cy="0"/>
          <a:chOff x="0" y="0"/>
          <a:chExt cx="0" cy="0"/>
        </a:xfrm>
      </p:grpSpPr>
      <p:pic>
        <p:nvPicPr>
          <p:cNvPr id="8" name="Picture 7" descr="A picture containing table, elephant, clothing&#10;&#10;Description automatically generated">
            <a:extLst>
              <a:ext uri="{FF2B5EF4-FFF2-40B4-BE49-F238E27FC236}">
                <a16:creationId xmlns:a16="http://schemas.microsoft.com/office/drawing/2014/main" id="{3CE3E100-80DB-874C-9A0A-0B206720CDA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192000" cy="6858000"/>
          </a:xfrm>
          <a:prstGeom prst="rect">
            <a:avLst/>
          </a:prstGeom>
        </p:spPr>
      </p:pic>
      <p:sp>
        <p:nvSpPr>
          <p:cNvPr id="9" name="Rectangle 8">
            <a:extLst>
              <a:ext uri="{FF2B5EF4-FFF2-40B4-BE49-F238E27FC236}">
                <a16:creationId xmlns:a16="http://schemas.microsoft.com/office/drawing/2014/main" id="{5374A64C-4453-1447-A5CA-EB260E56663D}"/>
              </a:ext>
            </a:extLst>
          </p:cNvPr>
          <p:cNvSpPr/>
          <p:nvPr userDrawn="1"/>
        </p:nvSpPr>
        <p:spPr>
          <a:xfrm>
            <a:off x="747749" y="703118"/>
            <a:ext cx="10696500" cy="5451764"/>
          </a:xfrm>
          <a:prstGeom prst="rect">
            <a:avLst/>
          </a:prstGeom>
          <a:solidFill>
            <a:srgbClr val="282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7B599F-269A-4E45-BB4E-31A49D2385EB}"/>
              </a:ext>
            </a:extLst>
          </p:cNvPr>
          <p:cNvSpPr>
            <a:spLocks noGrp="1"/>
          </p:cNvSpPr>
          <p:nvPr>
            <p:ph type="title" hasCustomPrompt="1"/>
          </p:nvPr>
        </p:nvSpPr>
        <p:spPr>
          <a:xfrm>
            <a:off x="1537023" y="4695859"/>
            <a:ext cx="4951768" cy="844095"/>
          </a:xfrm>
        </p:spPr>
        <p:txBody>
          <a:bodyPr vert="horz" lIns="0" tIns="45720" rIns="0" bIns="45720" rtlCol="0" anchor="t">
            <a:normAutofit/>
          </a:bodyPr>
          <a:lstStyle>
            <a:lvl1pPr>
              <a:lnSpc>
                <a:spcPts val="1800"/>
              </a:lnSpc>
              <a:spcBef>
                <a:spcPts val="0"/>
              </a:spcBef>
              <a:defRPr lang="en-US" sz="1400" b="1" i="0">
                <a:latin typeface="Oracle Sans" panose="020B0503020204020204" pitchFamily="34" charset="0"/>
                <a:ea typeface="+mn-ea"/>
                <a:cs typeface="Oracle Sans" panose="020B0503020204020204" pitchFamily="34" charset="0"/>
              </a:defRPr>
            </a:lvl1pPr>
          </a:lstStyle>
          <a:p>
            <a:pPr marL="0" lvl="0" indent="0">
              <a:spcBef>
                <a:spcPts val="1000"/>
              </a:spcBef>
              <a:buFont typeface="Arial" panose="020B0604020202020204" pitchFamily="34" charset="0"/>
            </a:pPr>
            <a:r>
              <a:rPr lang="en-US" dirty="0"/>
              <a:t>Name</a:t>
            </a:r>
            <a:br>
              <a:rPr lang="en-US" dirty="0"/>
            </a:br>
            <a:br>
              <a:rPr lang="en-US" dirty="0"/>
            </a:br>
            <a:r>
              <a:rPr lang="en-US" dirty="0"/>
              <a:t>Title</a:t>
            </a:r>
            <a:br>
              <a:rPr lang="en-US" dirty="0"/>
            </a:br>
            <a:r>
              <a:rPr lang="en-US" dirty="0"/>
              <a:t>Title</a:t>
            </a:r>
          </a:p>
        </p:txBody>
      </p:sp>
      <p:sp>
        <p:nvSpPr>
          <p:cNvPr id="3" name="Text Placeholder 2">
            <a:extLst>
              <a:ext uri="{FF2B5EF4-FFF2-40B4-BE49-F238E27FC236}">
                <a16:creationId xmlns:a16="http://schemas.microsoft.com/office/drawing/2014/main" id="{FD86EFD9-8225-47A7-9DFF-A350F67E94AA}"/>
              </a:ext>
            </a:extLst>
          </p:cNvPr>
          <p:cNvSpPr>
            <a:spLocks noGrp="1"/>
          </p:cNvSpPr>
          <p:nvPr>
            <p:ph type="body" idx="1" hasCustomPrompt="1"/>
          </p:nvPr>
        </p:nvSpPr>
        <p:spPr>
          <a:xfrm>
            <a:off x="1537021" y="886692"/>
            <a:ext cx="9158687" cy="3192955"/>
          </a:xfrm>
        </p:spPr>
        <p:txBody>
          <a:bodyPr lIns="0" rIns="0" anchor="b">
            <a:normAutofit/>
          </a:bodyPr>
          <a:lstStyle>
            <a:lvl1pPr marL="0" indent="0">
              <a:lnSpc>
                <a:spcPts val="4200"/>
              </a:lnSpc>
              <a:spcBef>
                <a:spcPts val="0"/>
              </a:spcBef>
              <a:buNone/>
              <a:defRPr sz="3200" b="1" i="0">
                <a:solidFill>
                  <a:schemeClr val="bg1">
                    <a:lumMod val="95000"/>
                  </a:schemeClr>
                </a:solidFill>
                <a:latin typeface="Oracle Sans" panose="020B0503020204020204" pitchFamily="34" charset="0"/>
                <a:ea typeface="Open Sans Light" panose="020B0306030504020204" pitchFamily="34" charset="0"/>
                <a:cs typeface="Oracle Sans" panose="020B05030202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vitae </a:t>
            </a:r>
            <a:r>
              <a:rPr lang="en-US" dirty="0" err="1"/>
              <a:t>interdum</a:t>
            </a:r>
            <a:r>
              <a:rPr lang="en-US" dirty="0"/>
              <a:t> diam, non </a:t>
            </a:r>
            <a:r>
              <a:rPr lang="en-US" dirty="0" err="1"/>
              <a:t>aliquet</a:t>
            </a:r>
            <a:r>
              <a:rPr lang="en-US" dirty="0"/>
              <a:t> </a:t>
            </a:r>
            <a:r>
              <a:rPr lang="en-US" dirty="0" err="1"/>
              <a:t>enim</a:t>
            </a:r>
            <a:r>
              <a:rPr lang="en-US" dirty="0"/>
              <a:t>.</a:t>
            </a:r>
          </a:p>
        </p:txBody>
      </p:sp>
      <p:sp>
        <p:nvSpPr>
          <p:cNvPr id="14" name="Rectangle 13">
            <a:extLst>
              <a:ext uri="{FF2B5EF4-FFF2-40B4-BE49-F238E27FC236}">
                <a16:creationId xmlns:a16="http://schemas.microsoft.com/office/drawing/2014/main" id="{05D2C10D-F209-B443-9F3C-0B55EDFF601F}"/>
              </a:ext>
            </a:extLst>
          </p:cNvPr>
          <p:cNvSpPr/>
          <p:nvPr userDrawn="1"/>
        </p:nvSpPr>
        <p:spPr>
          <a:xfrm>
            <a:off x="1530214" y="4339248"/>
            <a:ext cx="310896" cy="365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B5406EE-2E64-0D4E-AFD1-2370C34DCBFA}"/>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437197" y="6356350"/>
            <a:ext cx="501650" cy="501650"/>
          </a:xfrm>
          <a:prstGeom prst="rect">
            <a:avLst/>
          </a:prstGeom>
        </p:spPr>
      </p:pic>
      <p:sp>
        <p:nvSpPr>
          <p:cNvPr id="12" name="Footer Placeholder 3">
            <a:extLst>
              <a:ext uri="{FF2B5EF4-FFF2-40B4-BE49-F238E27FC236}">
                <a16:creationId xmlns:a16="http://schemas.microsoft.com/office/drawing/2014/main" id="{3B5419F0-2E30-6E43-A33D-BDE0D02994DE}"/>
              </a:ext>
            </a:extLst>
          </p:cNvPr>
          <p:cNvSpPr>
            <a:spLocks noGrp="1"/>
          </p:cNvSpPr>
          <p:nvPr>
            <p:ph type="ftr" sz="quarter" idx="3"/>
          </p:nvPr>
        </p:nvSpPr>
        <p:spPr>
          <a:xfrm>
            <a:off x="1339850" y="6514977"/>
            <a:ext cx="3792589" cy="365125"/>
          </a:xfrm>
          <a:prstGeom prst="rect">
            <a:avLst/>
          </a:prstGeom>
        </p:spPr>
        <p:txBody>
          <a:bodyPr anchor="ctr"/>
          <a:lstStyle>
            <a:lvl1pPr>
              <a:defRPr b="1" i="0">
                <a:solidFill>
                  <a:schemeClr val="bg1"/>
                </a:solidFill>
                <a:latin typeface="Oracle Sans Semi" panose="020B0503020204020204" pitchFamily="34" charset="0"/>
                <a:cs typeface="Oracle Sans Semi" panose="020B0503020204020204" pitchFamily="34" charset="0"/>
              </a:defRPr>
            </a:lvl1pPr>
          </a:lstStyle>
          <a:p>
            <a:r>
              <a:rPr lang="en-US" sz="800" dirty="0"/>
              <a:t>Copyright © 2019 Oracle and/or its affiliates.</a:t>
            </a:r>
          </a:p>
        </p:txBody>
      </p:sp>
      <p:sp>
        <p:nvSpPr>
          <p:cNvPr id="13" name="Slide Number Placeholder 3">
            <a:extLst>
              <a:ext uri="{FF2B5EF4-FFF2-40B4-BE49-F238E27FC236}">
                <a16:creationId xmlns:a16="http://schemas.microsoft.com/office/drawing/2014/main" id="{60EBCFC1-14BC-4449-8A23-EFA22A781C1B}"/>
              </a:ext>
            </a:extLst>
          </p:cNvPr>
          <p:cNvSpPr>
            <a:spLocks noGrp="1"/>
          </p:cNvSpPr>
          <p:nvPr>
            <p:ph type="sldNum" sz="quarter" idx="4"/>
          </p:nvPr>
        </p:nvSpPr>
        <p:spPr>
          <a:xfrm>
            <a:off x="761287" y="6507623"/>
            <a:ext cx="578563" cy="365125"/>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defRPr sz="800" b="1" i="0">
                <a:solidFill>
                  <a:schemeClr val="bg1"/>
                </a:solidFill>
                <a:latin typeface="Oracle Sans Semi" panose="020B0503020204020204" pitchFamily="34" charset="0"/>
                <a:cs typeface="Oracle Sans Semi" panose="020B0503020204020204" pitchFamily="34" charset="0"/>
              </a:defRPr>
            </a:lvl1pPr>
          </a:lstStyle>
          <a:p>
            <a:fld id="{D440507A-669E-A943-A4A7-E531D638091A}" type="slidenum">
              <a:rPr lang="en-US" smtClean="0"/>
              <a:pPr/>
              <a:t>‹#›</a:t>
            </a:fld>
            <a:endParaRPr lang="en-US" dirty="0"/>
          </a:p>
        </p:txBody>
      </p:sp>
    </p:spTree>
    <p:extLst>
      <p:ext uri="{BB962C8B-B14F-4D97-AF65-F5344CB8AC3E}">
        <p14:creationId xmlns:p14="http://schemas.microsoft.com/office/powerpoint/2010/main" val="13197523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secHead" preserve="1">
  <p:cSld name="OOW Feature Right">
    <p:spTree>
      <p:nvGrpSpPr>
        <p:cNvPr id="1" name=""/>
        <p:cNvGrpSpPr/>
        <p:nvPr/>
      </p:nvGrpSpPr>
      <p:grpSpPr>
        <a:xfrm>
          <a:off x="0" y="0"/>
          <a:ext cx="0" cy="0"/>
          <a:chOff x="0" y="0"/>
          <a:chExt cx="0" cy="0"/>
        </a:xfrm>
      </p:grpSpPr>
      <p:pic>
        <p:nvPicPr>
          <p:cNvPr id="9" name="Picture 8" descr="A close up of a piano&#10;&#10;Description automatically generated">
            <a:extLst>
              <a:ext uri="{FF2B5EF4-FFF2-40B4-BE49-F238E27FC236}">
                <a16:creationId xmlns:a16="http://schemas.microsoft.com/office/drawing/2014/main" id="{A674CEF7-543A-7D42-AC2A-3F6B0E1FE4CF}"/>
              </a:ext>
            </a:extLst>
          </p:cNvPr>
          <p:cNvPicPr>
            <a:picLocks noChangeAspect="1"/>
          </p:cNvPicPr>
          <p:nvPr userDrawn="1"/>
        </p:nvPicPr>
        <p:blipFill>
          <a:blip r:embed="rId2" cstate="print">
            <a:alphaModFix amt="50000"/>
            <a:extLst>
              <a:ext uri="{28A0092B-C50C-407E-A947-70E740481C1C}">
                <a14:useLocalDpi xmlns:a14="http://schemas.microsoft.com/office/drawing/2010/main"/>
              </a:ext>
            </a:extLst>
          </a:blip>
          <a:stretch>
            <a:fillRect/>
          </a:stretch>
        </p:blipFill>
        <p:spPr>
          <a:xfrm>
            <a:off x="4636302" y="4882741"/>
            <a:ext cx="4627412" cy="1724434"/>
          </a:xfrm>
          <a:prstGeom prst="rect">
            <a:avLst/>
          </a:prstGeom>
        </p:spPr>
      </p:pic>
      <p:pic>
        <p:nvPicPr>
          <p:cNvPr id="5" name="Picture 4" descr="A close up of a womans face&#10;&#10;Description automatically generated">
            <a:extLst>
              <a:ext uri="{FF2B5EF4-FFF2-40B4-BE49-F238E27FC236}">
                <a16:creationId xmlns:a16="http://schemas.microsoft.com/office/drawing/2014/main" id="{66C1AFF9-5843-F04E-BA5E-AD717AC5ED5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938847" y="0"/>
            <a:ext cx="254000" cy="6858000"/>
          </a:xfrm>
          <a:prstGeom prst="rect">
            <a:avLst/>
          </a:prstGeom>
        </p:spPr>
      </p:pic>
      <p:sp>
        <p:nvSpPr>
          <p:cNvPr id="2" name="Title 1">
            <a:extLst>
              <a:ext uri="{FF2B5EF4-FFF2-40B4-BE49-F238E27FC236}">
                <a16:creationId xmlns:a16="http://schemas.microsoft.com/office/drawing/2014/main" id="{607B599F-269A-4E45-BB4E-31A49D2385EB}"/>
              </a:ext>
            </a:extLst>
          </p:cNvPr>
          <p:cNvSpPr>
            <a:spLocks noGrp="1"/>
          </p:cNvSpPr>
          <p:nvPr>
            <p:ph type="title" hasCustomPrompt="1"/>
          </p:nvPr>
        </p:nvSpPr>
        <p:spPr>
          <a:xfrm>
            <a:off x="6624152" y="1371601"/>
            <a:ext cx="4329193" cy="1704942"/>
          </a:xfrm>
        </p:spPr>
        <p:txBody>
          <a:bodyPr vert="horz" lIns="0" tIns="45720" rIns="0" bIns="45720" rtlCol="0" anchor="b">
            <a:normAutofit/>
          </a:bodyPr>
          <a:lstStyle>
            <a:lvl1pPr>
              <a:lnSpc>
                <a:spcPct val="100000"/>
              </a:lnSpc>
              <a:spcBef>
                <a:spcPts val="0"/>
              </a:spcBef>
              <a:defRPr lang="en-US" sz="2800" b="1" i="0">
                <a:latin typeface="Oracle Sans" panose="020B0503020204020204" pitchFamily="34" charset="0"/>
                <a:ea typeface="+mn-ea"/>
                <a:cs typeface="Oracle Sans" panose="020B0503020204020204" pitchFamily="34" charset="0"/>
              </a:defRPr>
            </a:lvl1pPr>
          </a:lstStyle>
          <a:p>
            <a:pPr marL="0" lvl="0" indent="0">
              <a:spcBef>
                <a:spcPts val="1000"/>
              </a:spcBef>
              <a:buFont typeface="Arial" panose="020B0604020202020204" pitchFamily="34" charset="0"/>
            </a:pPr>
            <a:r>
              <a:rPr lang="en-US" dirty="0"/>
              <a:t>Digital Assistants for Engagement Cloud</a:t>
            </a:r>
          </a:p>
        </p:txBody>
      </p:sp>
      <p:sp>
        <p:nvSpPr>
          <p:cNvPr id="3" name="Text Placeholder 2">
            <a:extLst>
              <a:ext uri="{FF2B5EF4-FFF2-40B4-BE49-F238E27FC236}">
                <a16:creationId xmlns:a16="http://schemas.microsoft.com/office/drawing/2014/main" id="{FD86EFD9-8225-47A7-9DFF-A350F67E94AA}"/>
              </a:ext>
            </a:extLst>
          </p:cNvPr>
          <p:cNvSpPr>
            <a:spLocks noGrp="1"/>
          </p:cNvSpPr>
          <p:nvPr>
            <p:ph type="body" idx="1" hasCustomPrompt="1"/>
          </p:nvPr>
        </p:nvSpPr>
        <p:spPr>
          <a:xfrm>
            <a:off x="6624152" y="3640704"/>
            <a:ext cx="4329194" cy="2336749"/>
          </a:xfrm>
        </p:spPr>
        <p:txBody>
          <a:bodyPr lIns="0" rIns="0">
            <a:normAutofit/>
          </a:bodyPr>
          <a:lstStyle>
            <a:lvl1pPr marL="173038" indent="-173038">
              <a:lnSpc>
                <a:spcPct val="150000"/>
              </a:lnSpc>
              <a:spcBef>
                <a:spcPts val="0"/>
              </a:spcBef>
              <a:buSzPct val="70000"/>
              <a:buFont typeface="Arial" panose="020B0604020202020204" pitchFamily="34" charset="0"/>
              <a:buChar char="•"/>
              <a:tabLst/>
              <a:defRPr sz="1600" b="0" i="0">
                <a:solidFill>
                  <a:schemeClr val="bg1">
                    <a:lumMod val="85000"/>
                  </a:schemeClr>
                </a:solidFill>
                <a:latin typeface="Oracle Sans Light" panose="020B0403020204020204" pitchFamily="34" charset="0"/>
                <a:ea typeface="Open Sans Light" panose="020B0306030504020204" pitchFamily="34" charset="0"/>
                <a:cs typeface="Oracle Sans Light" panose="020B04030202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Chooses best campaign for each individual</a:t>
            </a:r>
          </a:p>
          <a:p>
            <a:r>
              <a:rPr lang="en-US" dirty="0"/>
              <a:t>Learns as it goes and refines predictions</a:t>
            </a:r>
          </a:p>
        </p:txBody>
      </p:sp>
      <p:sp>
        <p:nvSpPr>
          <p:cNvPr id="14" name="Rectangle 13">
            <a:extLst>
              <a:ext uri="{FF2B5EF4-FFF2-40B4-BE49-F238E27FC236}">
                <a16:creationId xmlns:a16="http://schemas.microsoft.com/office/drawing/2014/main" id="{05D2C10D-F209-B443-9F3C-0B55EDFF601F}"/>
              </a:ext>
            </a:extLst>
          </p:cNvPr>
          <p:cNvSpPr/>
          <p:nvPr userDrawn="1"/>
        </p:nvSpPr>
        <p:spPr>
          <a:xfrm>
            <a:off x="6617343" y="3424848"/>
            <a:ext cx="310896" cy="365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pic>
        <p:nvPicPr>
          <p:cNvPr id="10" name="Picture 9">
            <a:extLst>
              <a:ext uri="{FF2B5EF4-FFF2-40B4-BE49-F238E27FC236}">
                <a16:creationId xmlns:a16="http://schemas.microsoft.com/office/drawing/2014/main" id="{A60D471F-FB9A-AE4B-B9CB-E1C9F8CB59D3}"/>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11437197" y="6356350"/>
            <a:ext cx="501650" cy="501650"/>
          </a:xfrm>
          <a:prstGeom prst="rect">
            <a:avLst/>
          </a:prstGeom>
        </p:spPr>
      </p:pic>
      <p:sp>
        <p:nvSpPr>
          <p:cNvPr id="12" name="Footer Placeholder 3">
            <a:extLst>
              <a:ext uri="{FF2B5EF4-FFF2-40B4-BE49-F238E27FC236}">
                <a16:creationId xmlns:a16="http://schemas.microsoft.com/office/drawing/2014/main" id="{07258016-6D16-AF47-8779-46E98CAD3BC3}"/>
              </a:ext>
            </a:extLst>
          </p:cNvPr>
          <p:cNvSpPr>
            <a:spLocks noGrp="1"/>
          </p:cNvSpPr>
          <p:nvPr>
            <p:ph type="ftr" sz="quarter" idx="3"/>
          </p:nvPr>
        </p:nvSpPr>
        <p:spPr>
          <a:xfrm>
            <a:off x="1339850" y="6514977"/>
            <a:ext cx="3792589" cy="365125"/>
          </a:xfrm>
          <a:prstGeom prst="rect">
            <a:avLst/>
          </a:prstGeom>
        </p:spPr>
        <p:txBody>
          <a:bodyPr anchor="ctr"/>
          <a:lstStyle>
            <a:lvl1pPr>
              <a:defRPr>
                <a:solidFill>
                  <a:schemeClr val="bg1">
                    <a:lumMod val="50000"/>
                  </a:schemeClr>
                </a:solidFill>
                <a:latin typeface="Oracle Sans" panose="020B0503020204020204" pitchFamily="34" charset="0"/>
                <a:cs typeface="Oracle Sans" panose="020B0503020204020204" pitchFamily="34" charset="0"/>
              </a:defRPr>
            </a:lvl1pPr>
          </a:lstStyle>
          <a:p>
            <a:r>
              <a:rPr lang="en-US" sz="800" dirty="0"/>
              <a:t>Copyright © 2019 Oracle and/or its affiliates.</a:t>
            </a:r>
          </a:p>
        </p:txBody>
      </p:sp>
      <p:sp>
        <p:nvSpPr>
          <p:cNvPr id="13" name="Slide Number Placeholder 3">
            <a:extLst>
              <a:ext uri="{FF2B5EF4-FFF2-40B4-BE49-F238E27FC236}">
                <a16:creationId xmlns:a16="http://schemas.microsoft.com/office/drawing/2014/main" id="{E8FDD816-23F5-9247-8316-91752CAF65A2}"/>
              </a:ext>
            </a:extLst>
          </p:cNvPr>
          <p:cNvSpPr>
            <a:spLocks noGrp="1"/>
          </p:cNvSpPr>
          <p:nvPr>
            <p:ph type="sldNum" sz="quarter" idx="4"/>
          </p:nvPr>
        </p:nvSpPr>
        <p:spPr>
          <a:xfrm>
            <a:off x="761287" y="6507623"/>
            <a:ext cx="578563" cy="365125"/>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defRPr sz="800">
                <a:solidFill>
                  <a:schemeClr val="tx1">
                    <a:tint val="75000"/>
                  </a:schemeClr>
                </a:solidFill>
                <a:latin typeface="Oracle Sans" panose="020B0503020204020204" pitchFamily="34" charset="0"/>
                <a:cs typeface="Oracle Sans" panose="020B0503020204020204" pitchFamily="34" charset="0"/>
              </a:defRPr>
            </a:lvl1pPr>
          </a:lstStyle>
          <a:p>
            <a:fld id="{D440507A-669E-A943-A4A7-E531D638091A}" type="slidenum">
              <a:rPr lang="en-US" smtClean="0">
                <a:solidFill>
                  <a:srgbClr val="4E3629">
                    <a:tint val="75000"/>
                  </a:srgbClr>
                </a:solidFill>
              </a:rPr>
              <a:pPr/>
              <a:t>‹#›</a:t>
            </a:fld>
            <a:endParaRPr lang="en-US" dirty="0">
              <a:solidFill>
                <a:srgbClr val="4E3629">
                  <a:tint val="75000"/>
                </a:srgbClr>
              </a:solidFill>
            </a:endParaRPr>
          </a:p>
        </p:txBody>
      </p:sp>
    </p:spTree>
    <p:extLst>
      <p:ext uri="{BB962C8B-B14F-4D97-AF65-F5344CB8AC3E}">
        <p14:creationId xmlns:p14="http://schemas.microsoft.com/office/powerpoint/2010/main" val="1726300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secHead" preserve="1">
  <p:cSld name="OOW Texture Left Text Right">
    <p:spTree>
      <p:nvGrpSpPr>
        <p:cNvPr id="1" name=""/>
        <p:cNvGrpSpPr/>
        <p:nvPr/>
      </p:nvGrpSpPr>
      <p:grpSpPr>
        <a:xfrm>
          <a:off x="0" y="0"/>
          <a:ext cx="0" cy="0"/>
          <a:chOff x="0" y="0"/>
          <a:chExt cx="0" cy="0"/>
        </a:xfrm>
      </p:grpSpPr>
      <p:pic>
        <p:nvPicPr>
          <p:cNvPr id="6" name="Picture 5" descr="A picture containing nature, rain, outdoor, building&#10;&#10;Description automatically generated">
            <a:extLst>
              <a:ext uri="{FF2B5EF4-FFF2-40B4-BE49-F238E27FC236}">
                <a16:creationId xmlns:a16="http://schemas.microsoft.com/office/drawing/2014/main" id="{31E2D5C8-5C9C-B540-B6FB-5F44B8D8EC97}"/>
              </a:ext>
            </a:extLst>
          </p:cNvPr>
          <p:cNvPicPr>
            <a:picLocks noChangeAspect="1"/>
          </p:cNvPicPr>
          <p:nvPr userDrawn="1"/>
        </p:nvPicPr>
        <p:blipFill>
          <a:blip r:embed="rId2">
            <a:alphaModFix amt="20000"/>
            <a:extLst>
              <a:ext uri="{28A0092B-C50C-407E-A947-70E740481C1C}">
                <a14:useLocalDpi xmlns:a14="http://schemas.microsoft.com/office/drawing/2010/main"/>
              </a:ext>
            </a:extLst>
          </a:blip>
          <a:stretch>
            <a:fillRect/>
          </a:stretch>
        </p:blipFill>
        <p:spPr>
          <a:xfrm>
            <a:off x="0" y="0"/>
            <a:ext cx="6096000" cy="6858000"/>
          </a:xfrm>
          <a:prstGeom prst="rect">
            <a:avLst/>
          </a:prstGeom>
        </p:spPr>
      </p:pic>
      <p:sp>
        <p:nvSpPr>
          <p:cNvPr id="2" name="Title 1">
            <a:extLst>
              <a:ext uri="{FF2B5EF4-FFF2-40B4-BE49-F238E27FC236}">
                <a16:creationId xmlns:a16="http://schemas.microsoft.com/office/drawing/2014/main" id="{607B599F-269A-4E45-BB4E-31A49D2385EB}"/>
              </a:ext>
            </a:extLst>
          </p:cNvPr>
          <p:cNvSpPr>
            <a:spLocks noGrp="1"/>
          </p:cNvSpPr>
          <p:nvPr>
            <p:ph type="title" hasCustomPrompt="1"/>
          </p:nvPr>
        </p:nvSpPr>
        <p:spPr>
          <a:xfrm>
            <a:off x="6624152" y="1371601"/>
            <a:ext cx="4329193" cy="1704942"/>
          </a:xfrm>
        </p:spPr>
        <p:txBody>
          <a:bodyPr vert="horz" lIns="0" tIns="45720" rIns="0" bIns="45720" rtlCol="0" anchor="b">
            <a:normAutofit/>
          </a:bodyPr>
          <a:lstStyle>
            <a:lvl1pPr>
              <a:lnSpc>
                <a:spcPct val="100000"/>
              </a:lnSpc>
              <a:spcBef>
                <a:spcPts val="0"/>
              </a:spcBef>
              <a:defRPr lang="en-US" sz="2800" b="1" i="0">
                <a:latin typeface="Oracle Sans" panose="020B0503020204020204" pitchFamily="34" charset="0"/>
                <a:ea typeface="+mn-ea"/>
                <a:cs typeface="Oracle Sans" panose="020B0503020204020204" pitchFamily="34" charset="0"/>
              </a:defRPr>
            </a:lvl1pPr>
          </a:lstStyle>
          <a:p>
            <a:pPr marL="0" lvl="0" indent="0">
              <a:spcBef>
                <a:spcPts val="1000"/>
              </a:spcBef>
              <a:buFont typeface="Arial" panose="020B0604020202020204" pitchFamily="34" charset="0"/>
            </a:pPr>
            <a:r>
              <a:rPr lang="en-US" dirty="0"/>
              <a:t>Digital Assistants for Engagement Cloud</a:t>
            </a:r>
          </a:p>
        </p:txBody>
      </p:sp>
      <p:sp>
        <p:nvSpPr>
          <p:cNvPr id="3" name="Text Placeholder 2">
            <a:extLst>
              <a:ext uri="{FF2B5EF4-FFF2-40B4-BE49-F238E27FC236}">
                <a16:creationId xmlns:a16="http://schemas.microsoft.com/office/drawing/2014/main" id="{FD86EFD9-8225-47A7-9DFF-A350F67E94AA}"/>
              </a:ext>
            </a:extLst>
          </p:cNvPr>
          <p:cNvSpPr>
            <a:spLocks noGrp="1"/>
          </p:cNvSpPr>
          <p:nvPr>
            <p:ph type="body" idx="1" hasCustomPrompt="1"/>
          </p:nvPr>
        </p:nvSpPr>
        <p:spPr>
          <a:xfrm>
            <a:off x="6624152" y="3640704"/>
            <a:ext cx="4329194" cy="2336749"/>
          </a:xfrm>
        </p:spPr>
        <p:txBody>
          <a:bodyPr lIns="0" rIns="0">
            <a:normAutofit/>
          </a:bodyPr>
          <a:lstStyle>
            <a:lvl1pPr marL="173038" indent="-173038">
              <a:lnSpc>
                <a:spcPct val="150000"/>
              </a:lnSpc>
              <a:spcBef>
                <a:spcPts val="0"/>
              </a:spcBef>
              <a:buSzPct val="70000"/>
              <a:buFont typeface="Arial" panose="020B0604020202020204" pitchFamily="34" charset="0"/>
              <a:buChar char="•"/>
              <a:tabLst/>
              <a:defRPr sz="1600" b="0" i="0">
                <a:solidFill>
                  <a:schemeClr val="bg1">
                    <a:lumMod val="85000"/>
                  </a:schemeClr>
                </a:solidFill>
                <a:latin typeface="Oracle Sans Light" panose="020B0403020204020204" pitchFamily="34" charset="0"/>
                <a:ea typeface="Open Sans Light" panose="020B0306030504020204" pitchFamily="34" charset="0"/>
                <a:cs typeface="Oracle Sans Light" panose="020B04030202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Chooses best campaign for each individual</a:t>
            </a:r>
          </a:p>
          <a:p>
            <a:r>
              <a:rPr lang="en-US" dirty="0"/>
              <a:t>Learns as it goes and refines predictions</a:t>
            </a:r>
          </a:p>
        </p:txBody>
      </p:sp>
      <p:sp>
        <p:nvSpPr>
          <p:cNvPr id="14" name="Rectangle 13">
            <a:extLst>
              <a:ext uri="{FF2B5EF4-FFF2-40B4-BE49-F238E27FC236}">
                <a16:creationId xmlns:a16="http://schemas.microsoft.com/office/drawing/2014/main" id="{05D2C10D-F209-B443-9F3C-0B55EDFF601F}"/>
              </a:ext>
            </a:extLst>
          </p:cNvPr>
          <p:cNvSpPr/>
          <p:nvPr userDrawn="1"/>
        </p:nvSpPr>
        <p:spPr>
          <a:xfrm>
            <a:off x="6617343" y="3424848"/>
            <a:ext cx="310896" cy="365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pic>
        <p:nvPicPr>
          <p:cNvPr id="8" name="Picture 7">
            <a:extLst>
              <a:ext uri="{FF2B5EF4-FFF2-40B4-BE49-F238E27FC236}">
                <a16:creationId xmlns:a16="http://schemas.microsoft.com/office/drawing/2014/main" id="{6D305D80-ACA0-3B44-965C-F48D54EE12FB}"/>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437197" y="6356350"/>
            <a:ext cx="501650" cy="501650"/>
          </a:xfrm>
          <a:prstGeom prst="rect">
            <a:avLst/>
          </a:prstGeom>
        </p:spPr>
      </p:pic>
      <p:sp>
        <p:nvSpPr>
          <p:cNvPr id="10" name="Footer Placeholder 3">
            <a:extLst>
              <a:ext uri="{FF2B5EF4-FFF2-40B4-BE49-F238E27FC236}">
                <a16:creationId xmlns:a16="http://schemas.microsoft.com/office/drawing/2014/main" id="{E656B5BE-EC38-D14A-952A-6AC204430430}"/>
              </a:ext>
            </a:extLst>
          </p:cNvPr>
          <p:cNvSpPr>
            <a:spLocks noGrp="1"/>
          </p:cNvSpPr>
          <p:nvPr>
            <p:ph type="ftr" sz="quarter" idx="3"/>
          </p:nvPr>
        </p:nvSpPr>
        <p:spPr>
          <a:xfrm>
            <a:off x="1339850" y="6514977"/>
            <a:ext cx="3792589" cy="365125"/>
          </a:xfrm>
          <a:prstGeom prst="rect">
            <a:avLst/>
          </a:prstGeom>
        </p:spPr>
        <p:txBody>
          <a:bodyPr anchor="ctr"/>
          <a:lstStyle>
            <a:lvl1pPr>
              <a:defRPr>
                <a:solidFill>
                  <a:schemeClr val="bg1">
                    <a:lumMod val="50000"/>
                  </a:schemeClr>
                </a:solidFill>
                <a:latin typeface="Oracle Sans" panose="020B0503020204020204" pitchFamily="34" charset="0"/>
                <a:cs typeface="Oracle Sans" panose="020B0503020204020204" pitchFamily="34" charset="0"/>
              </a:defRPr>
            </a:lvl1pPr>
          </a:lstStyle>
          <a:p>
            <a:r>
              <a:rPr lang="en-US" sz="800" dirty="0"/>
              <a:t>Copyright © 2019 Oracle and/or its affiliates.</a:t>
            </a:r>
          </a:p>
        </p:txBody>
      </p:sp>
      <p:sp>
        <p:nvSpPr>
          <p:cNvPr id="11" name="Slide Number Placeholder 3">
            <a:extLst>
              <a:ext uri="{FF2B5EF4-FFF2-40B4-BE49-F238E27FC236}">
                <a16:creationId xmlns:a16="http://schemas.microsoft.com/office/drawing/2014/main" id="{DDF926DB-BBD3-5D44-BBBE-047718C3CC19}"/>
              </a:ext>
            </a:extLst>
          </p:cNvPr>
          <p:cNvSpPr>
            <a:spLocks noGrp="1"/>
          </p:cNvSpPr>
          <p:nvPr>
            <p:ph type="sldNum" sz="quarter" idx="4"/>
          </p:nvPr>
        </p:nvSpPr>
        <p:spPr>
          <a:xfrm>
            <a:off x="761287" y="6507623"/>
            <a:ext cx="578563" cy="365125"/>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defRPr sz="800">
                <a:solidFill>
                  <a:schemeClr val="tx1">
                    <a:tint val="75000"/>
                  </a:schemeClr>
                </a:solidFill>
                <a:latin typeface="Oracle Sans" panose="020B0503020204020204" pitchFamily="34" charset="0"/>
                <a:cs typeface="Oracle Sans" panose="020B0503020204020204" pitchFamily="34" charset="0"/>
              </a:defRPr>
            </a:lvl1pPr>
          </a:lstStyle>
          <a:p>
            <a:fld id="{D440507A-669E-A943-A4A7-E531D638091A}" type="slidenum">
              <a:rPr lang="en-US" smtClean="0">
                <a:solidFill>
                  <a:srgbClr val="4E3629">
                    <a:tint val="75000"/>
                  </a:srgbClr>
                </a:solidFill>
              </a:rPr>
              <a:pPr/>
              <a:t>‹#›</a:t>
            </a:fld>
            <a:endParaRPr lang="en-US" dirty="0">
              <a:solidFill>
                <a:srgbClr val="4E3629">
                  <a:tint val="75000"/>
                </a:srgbClr>
              </a:solidFill>
            </a:endParaRPr>
          </a:p>
        </p:txBody>
      </p:sp>
    </p:spTree>
    <p:extLst>
      <p:ext uri="{BB962C8B-B14F-4D97-AF65-F5344CB8AC3E}">
        <p14:creationId xmlns:p14="http://schemas.microsoft.com/office/powerpoint/2010/main" val="34880885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secHead" preserve="1">
  <p:cSld name="OOW Feature Right V2">
    <p:spTree>
      <p:nvGrpSpPr>
        <p:cNvPr id="1" name=""/>
        <p:cNvGrpSpPr/>
        <p:nvPr/>
      </p:nvGrpSpPr>
      <p:grpSpPr>
        <a:xfrm>
          <a:off x="0" y="0"/>
          <a:ext cx="0" cy="0"/>
          <a:chOff x="0" y="0"/>
          <a:chExt cx="0" cy="0"/>
        </a:xfrm>
      </p:grpSpPr>
      <p:pic>
        <p:nvPicPr>
          <p:cNvPr id="11" name="Picture 10" descr="A close up of a logo&#10;&#10;Description automatically generated">
            <a:extLst>
              <a:ext uri="{FF2B5EF4-FFF2-40B4-BE49-F238E27FC236}">
                <a16:creationId xmlns:a16="http://schemas.microsoft.com/office/drawing/2014/main" id="{235CFAFF-A02A-3C47-8BEF-C0EB011E7FE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6096000" y="0"/>
            <a:ext cx="6096000" cy="6858000"/>
          </a:xfrm>
          <a:prstGeom prst="rect">
            <a:avLst/>
          </a:prstGeom>
        </p:spPr>
      </p:pic>
      <p:sp>
        <p:nvSpPr>
          <p:cNvPr id="2" name="Title 1">
            <a:extLst>
              <a:ext uri="{FF2B5EF4-FFF2-40B4-BE49-F238E27FC236}">
                <a16:creationId xmlns:a16="http://schemas.microsoft.com/office/drawing/2014/main" id="{607B599F-269A-4E45-BB4E-31A49D2385EB}"/>
              </a:ext>
            </a:extLst>
          </p:cNvPr>
          <p:cNvSpPr>
            <a:spLocks noGrp="1"/>
          </p:cNvSpPr>
          <p:nvPr>
            <p:ph type="title" hasCustomPrompt="1"/>
          </p:nvPr>
        </p:nvSpPr>
        <p:spPr>
          <a:xfrm>
            <a:off x="768096" y="1371601"/>
            <a:ext cx="4329193" cy="1704942"/>
          </a:xfrm>
        </p:spPr>
        <p:txBody>
          <a:bodyPr vert="horz" lIns="0" tIns="45720" rIns="0" bIns="45720" rtlCol="0" anchor="b">
            <a:normAutofit/>
          </a:bodyPr>
          <a:lstStyle>
            <a:lvl1pPr>
              <a:lnSpc>
                <a:spcPct val="100000"/>
              </a:lnSpc>
              <a:spcBef>
                <a:spcPts val="0"/>
              </a:spcBef>
              <a:defRPr lang="en-US" sz="2800" b="1" i="0">
                <a:latin typeface="Oracle Sans" panose="020B0503020204020204" pitchFamily="34" charset="0"/>
                <a:ea typeface="+mn-ea"/>
                <a:cs typeface="Oracle Sans" panose="020B0503020204020204" pitchFamily="34" charset="0"/>
              </a:defRPr>
            </a:lvl1pPr>
          </a:lstStyle>
          <a:p>
            <a:pPr marL="0" lvl="0" indent="0">
              <a:spcBef>
                <a:spcPts val="1000"/>
              </a:spcBef>
              <a:buFont typeface="Arial" panose="020B0604020202020204" pitchFamily="34" charset="0"/>
            </a:pPr>
            <a:r>
              <a:rPr lang="en-US" dirty="0"/>
              <a:t>Digital Assistants for Engagement Cloud</a:t>
            </a:r>
          </a:p>
        </p:txBody>
      </p:sp>
      <p:sp>
        <p:nvSpPr>
          <p:cNvPr id="3" name="Text Placeholder 2">
            <a:extLst>
              <a:ext uri="{FF2B5EF4-FFF2-40B4-BE49-F238E27FC236}">
                <a16:creationId xmlns:a16="http://schemas.microsoft.com/office/drawing/2014/main" id="{FD86EFD9-8225-47A7-9DFF-A350F67E94AA}"/>
              </a:ext>
            </a:extLst>
          </p:cNvPr>
          <p:cNvSpPr>
            <a:spLocks noGrp="1"/>
          </p:cNvSpPr>
          <p:nvPr>
            <p:ph type="body" idx="1" hasCustomPrompt="1"/>
          </p:nvPr>
        </p:nvSpPr>
        <p:spPr>
          <a:xfrm>
            <a:off x="768096" y="3640704"/>
            <a:ext cx="4329194" cy="2336749"/>
          </a:xfrm>
        </p:spPr>
        <p:txBody>
          <a:bodyPr lIns="0" rIns="0">
            <a:normAutofit/>
          </a:bodyPr>
          <a:lstStyle>
            <a:lvl1pPr marL="173038" indent="-173038">
              <a:lnSpc>
                <a:spcPct val="150000"/>
              </a:lnSpc>
              <a:spcBef>
                <a:spcPts val="0"/>
              </a:spcBef>
              <a:buSzPct val="70000"/>
              <a:buFont typeface="Arial" panose="020B0604020202020204" pitchFamily="34" charset="0"/>
              <a:buChar char="•"/>
              <a:tabLst/>
              <a:defRPr sz="1600" b="0" i="0">
                <a:solidFill>
                  <a:schemeClr val="bg1">
                    <a:lumMod val="85000"/>
                  </a:schemeClr>
                </a:solidFill>
                <a:latin typeface="Oracle Sans Light" panose="020B0403020204020204" pitchFamily="34" charset="0"/>
                <a:ea typeface="Open Sans Light" panose="020B0306030504020204" pitchFamily="34" charset="0"/>
                <a:cs typeface="Oracle Sans Light" panose="020B04030202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Chooses best campaign for each individual</a:t>
            </a:r>
          </a:p>
          <a:p>
            <a:r>
              <a:rPr lang="en-US" dirty="0"/>
              <a:t>Learns as it goes and refines predictions</a:t>
            </a:r>
          </a:p>
        </p:txBody>
      </p:sp>
      <p:sp>
        <p:nvSpPr>
          <p:cNvPr id="14" name="Rectangle 13">
            <a:extLst>
              <a:ext uri="{FF2B5EF4-FFF2-40B4-BE49-F238E27FC236}">
                <a16:creationId xmlns:a16="http://schemas.microsoft.com/office/drawing/2014/main" id="{05D2C10D-F209-B443-9F3C-0B55EDFF601F}"/>
              </a:ext>
            </a:extLst>
          </p:cNvPr>
          <p:cNvSpPr/>
          <p:nvPr userDrawn="1"/>
        </p:nvSpPr>
        <p:spPr>
          <a:xfrm>
            <a:off x="768096" y="3424848"/>
            <a:ext cx="310896" cy="365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74ADEFE-E4E6-E843-B80B-BD54B537008C}"/>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437197" y="6356350"/>
            <a:ext cx="501650" cy="501650"/>
          </a:xfrm>
          <a:prstGeom prst="rect">
            <a:avLst/>
          </a:prstGeom>
        </p:spPr>
      </p:pic>
      <p:sp>
        <p:nvSpPr>
          <p:cNvPr id="10" name="Footer Placeholder 3">
            <a:extLst>
              <a:ext uri="{FF2B5EF4-FFF2-40B4-BE49-F238E27FC236}">
                <a16:creationId xmlns:a16="http://schemas.microsoft.com/office/drawing/2014/main" id="{9AFBAE21-4EEB-9840-BD6E-144A76B02C13}"/>
              </a:ext>
            </a:extLst>
          </p:cNvPr>
          <p:cNvSpPr>
            <a:spLocks noGrp="1"/>
          </p:cNvSpPr>
          <p:nvPr>
            <p:ph type="ftr" sz="quarter" idx="3"/>
          </p:nvPr>
        </p:nvSpPr>
        <p:spPr>
          <a:xfrm>
            <a:off x="1339850" y="6514977"/>
            <a:ext cx="3792589" cy="365125"/>
          </a:xfrm>
          <a:prstGeom prst="rect">
            <a:avLst/>
          </a:prstGeom>
        </p:spPr>
        <p:txBody>
          <a:bodyPr anchor="ctr"/>
          <a:lstStyle>
            <a:lvl1pPr>
              <a:defRPr>
                <a:solidFill>
                  <a:schemeClr val="bg1">
                    <a:lumMod val="50000"/>
                  </a:schemeClr>
                </a:solidFill>
                <a:latin typeface="Oracle Sans" panose="020B0503020204020204" pitchFamily="34" charset="0"/>
                <a:cs typeface="Oracle Sans" panose="020B0503020204020204" pitchFamily="34" charset="0"/>
              </a:defRPr>
            </a:lvl1pPr>
          </a:lstStyle>
          <a:p>
            <a:r>
              <a:rPr lang="en-US" sz="800" dirty="0"/>
              <a:t>Copyright © 2019 Oracle and/or its affiliates.</a:t>
            </a:r>
          </a:p>
        </p:txBody>
      </p:sp>
      <p:sp>
        <p:nvSpPr>
          <p:cNvPr id="12" name="Slide Number Placeholder 3">
            <a:extLst>
              <a:ext uri="{FF2B5EF4-FFF2-40B4-BE49-F238E27FC236}">
                <a16:creationId xmlns:a16="http://schemas.microsoft.com/office/drawing/2014/main" id="{A1CDC0C5-CBAD-E245-BE85-AD54A8E54ECD}"/>
              </a:ext>
            </a:extLst>
          </p:cNvPr>
          <p:cNvSpPr>
            <a:spLocks noGrp="1"/>
          </p:cNvSpPr>
          <p:nvPr>
            <p:ph type="sldNum" sz="quarter" idx="4"/>
          </p:nvPr>
        </p:nvSpPr>
        <p:spPr>
          <a:xfrm>
            <a:off x="761287" y="6507623"/>
            <a:ext cx="578563" cy="365125"/>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defRPr sz="800">
                <a:solidFill>
                  <a:schemeClr val="tx1">
                    <a:tint val="75000"/>
                  </a:schemeClr>
                </a:solidFill>
                <a:latin typeface="Oracle Sans" panose="020B0503020204020204" pitchFamily="34" charset="0"/>
                <a:cs typeface="Oracle Sans" panose="020B0503020204020204" pitchFamily="34" charset="0"/>
              </a:defRPr>
            </a:lvl1pPr>
          </a:lstStyle>
          <a:p>
            <a:fld id="{D440507A-669E-A943-A4A7-E531D638091A}" type="slidenum">
              <a:rPr lang="en-US" smtClean="0">
                <a:solidFill>
                  <a:srgbClr val="4E3629">
                    <a:tint val="75000"/>
                  </a:srgbClr>
                </a:solidFill>
              </a:rPr>
              <a:pPr/>
              <a:t>‹#›</a:t>
            </a:fld>
            <a:endParaRPr lang="en-US" dirty="0">
              <a:solidFill>
                <a:srgbClr val="4E3629">
                  <a:tint val="75000"/>
                </a:srgbClr>
              </a:solidFill>
            </a:endParaRPr>
          </a:p>
        </p:txBody>
      </p:sp>
    </p:spTree>
    <p:extLst>
      <p:ext uri="{BB962C8B-B14F-4D97-AF65-F5344CB8AC3E}">
        <p14:creationId xmlns:p14="http://schemas.microsoft.com/office/powerpoint/2010/main" val="25607018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OOW Artwork Left">
    <p:spTree>
      <p:nvGrpSpPr>
        <p:cNvPr id="1" name=""/>
        <p:cNvGrpSpPr/>
        <p:nvPr/>
      </p:nvGrpSpPr>
      <p:grpSpPr>
        <a:xfrm>
          <a:off x="0" y="0"/>
          <a:ext cx="0" cy="0"/>
          <a:chOff x="0" y="0"/>
          <a:chExt cx="0" cy="0"/>
        </a:xfrm>
      </p:grpSpPr>
      <p:pic>
        <p:nvPicPr>
          <p:cNvPr id="6" name="Picture 5" descr="A close up of an animal&#10;&#10;Description automatically generated">
            <a:extLst>
              <a:ext uri="{FF2B5EF4-FFF2-40B4-BE49-F238E27FC236}">
                <a16:creationId xmlns:a16="http://schemas.microsoft.com/office/drawing/2014/main" id="{0D88796B-8BA6-A048-A94C-A3000E861515}"/>
              </a:ext>
            </a:extLst>
          </p:cNvPr>
          <p:cNvPicPr>
            <a:picLocks noChangeAspect="1"/>
          </p:cNvPicPr>
          <p:nvPr userDrawn="1"/>
        </p:nvPicPr>
        <p:blipFill>
          <a:blip r:embed="rId2">
            <a:alphaModFix amt="30000"/>
            <a:extLst>
              <a:ext uri="{28A0092B-C50C-407E-A947-70E740481C1C}">
                <a14:useLocalDpi xmlns:a14="http://schemas.microsoft.com/office/drawing/2010/main"/>
              </a:ext>
            </a:extLst>
          </a:blip>
          <a:stretch>
            <a:fillRect/>
          </a:stretch>
        </p:blipFill>
        <p:spPr>
          <a:xfrm>
            <a:off x="7490614" y="-471459"/>
            <a:ext cx="7541567" cy="2875222"/>
          </a:xfrm>
          <a:prstGeom prst="rect">
            <a:avLst/>
          </a:prstGeom>
        </p:spPr>
      </p:pic>
      <p:sp>
        <p:nvSpPr>
          <p:cNvPr id="2" name="Title 1">
            <a:extLst>
              <a:ext uri="{FF2B5EF4-FFF2-40B4-BE49-F238E27FC236}">
                <a16:creationId xmlns:a16="http://schemas.microsoft.com/office/drawing/2014/main" id="{607B599F-269A-4E45-BB4E-31A49D2385EB}"/>
              </a:ext>
            </a:extLst>
          </p:cNvPr>
          <p:cNvSpPr>
            <a:spLocks noGrp="1"/>
          </p:cNvSpPr>
          <p:nvPr>
            <p:ph type="title" hasCustomPrompt="1"/>
          </p:nvPr>
        </p:nvSpPr>
        <p:spPr>
          <a:xfrm>
            <a:off x="6624152" y="1371601"/>
            <a:ext cx="4812163" cy="1704942"/>
          </a:xfrm>
        </p:spPr>
        <p:txBody>
          <a:bodyPr vert="horz" lIns="0" tIns="45720" rIns="0" bIns="45720" rtlCol="0" anchor="b">
            <a:normAutofit/>
          </a:bodyPr>
          <a:lstStyle>
            <a:lvl1pPr>
              <a:lnSpc>
                <a:spcPct val="100000"/>
              </a:lnSpc>
              <a:spcBef>
                <a:spcPts val="0"/>
              </a:spcBef>
              <a:defRPr lang="en-US" sz="2400" b="1" i="0">
                <a:latin typeface="Oracle Sans" panose="020B0503020204020204" pitchFamily="34" charset="0"/>
                <a:ea typeface="+mn-ea"/>
                <a:cs typeface="Oracle Sans" panose="020B0503020204020204" pitchFamily="34" charset="0"/>
              </a:defRPr>
            </a:lvl1pPr>
          </a:lstStyle>
          <a:p>
            <a:pPr marL="0" lvl="0" indent="0">
              <a:spcBef>
                <a:spcPts val="1000"/>
              </a:spcBef>
              <a:buFont typeface="Arial" panose="020B0604020202020204" pitchFamily="34" charset="0"/>
            </a:pPr>
            <a:r>
              <a:rPr lang="en-US" dirty="0"/>
              <a:t>Digital Assistants for Engagement Cloud</a:t>
            </a:r>
          </a:p>
        </p:txBody>
      </p:sp>
      <p:sp>
        <p:nvSpPr>
          <p:cNvPr id="3" name="Text Placeholder 2">
            <a:extLst>
              <a:ext uri="{FF2B5EF4-FFF2-40B4-BE49-F238E27FC236}">
                <a16:creationId xmlns:a16="http://schemas.microsoft.com/office/drawing/2014/main" id="{FD86EFD9-8225-47A7-9DFF-A350F67E94AA}"/>
              </a:ext>
            </a:extLst>
          </p:cNvPr>
          <p:cNvSpPr>
            <a:spLocks noGrp="1"/>
          </p:cNvSpPr>
          <p:nvPr>
            <p:ph type="body" idx="1" hasCustomPrompt="1"/>
          </p:nvPr>
        </p:nvSpPr>
        <p:spPr>
          <a:xfrm>
            <a:off x="6624152" y="3640704"/>
            <a:ext cx="4812164" cy="2336749"/>
          </a:xfrm>
        </p:spPr>
        <p:txBody>
          <a:bodyPr lIns="0" rIns="0">
            <a:normAutofit/>
          </a:bodyPr>
          <a:lstStyle>
            <a:lvl1pPr marL="0" indent="0">
              <a:lnSpc>
                <a:spcPts val="2200"/>
              </a:lnSpc>
              <a:spcBef>
                <a:spcPts val="0"/>
              </a:spcBef>
              <a:buSzPct val="70000"/>
              <a:buFont typeface="Arial" panose="020B0604020202020204" pitchFamily="34" charset="0"/>
              <a:buNone/>
              <a:tabLst/>
              <a:defRPr sz="1400" b="0" i="0">
                <a:solidFill>
                  <a:schemeClr val="bg1">
                    <a:lumMod val="85000"/>
                  </a:schemeClr>
                </a:solidFill>
                <a:latin typeface="Oracle Sans Light" panose="020B0403020204020204" pitchFamily="34" charset="0"/>
                <a:ea typeface="Open Sans Light" panose="020B0306030504020204" pitchFamily="34" charset="0"/>
                <a:cs typeface="Oracle Sans Light" panose="020B04030202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Chooses best campaign for each individual</a:t>
            </a:r>
          </a:p>
          <a:p>
            <a:r>
              <a:rPr lang="en-US" dirty="0"/>
              <a:t>Learns as it goes and refines predictions</a:t>
            </a:r>
          </a:p>
        </p:txBody>
      </p:sp>
      <p:sp>
        <p:nvSpPr>
          <p:cNvPr id="14" name="Rectangle 13">
            <a:extLst>
              <a:ext uri="{FF2B5EF4-FFF2-40B4-BE49-F238E27FC236}">
                <a16:creationId xmlns:a16="http://schemas.microsoft.com/office/drawing/2014/main" id="{05D2C10D-F209-B443-9F3C-0B55EDFF601F}"/>
              </a:ext>
            </a:extLst>
          </p:cNvPr>
          <p:cNvSpPr/>
          <p:nvPr userDrawn="1"/>
        </p:nvSpPr>
        <p:spPr>
          <a:xfrm>
            <a:off x="6617343" y="3424848"/>
            <a:ext cx="310896" cy="365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F5963059-FBAB-5040-89A3-4CBF1B88B3FA}"/>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755685" y="755354"/>
            <a:ext cx="5347242" cy="5338988"/>
          </a:xfrm>
          <a:prstGeom prst="rect">
            <a:avLst/>
          </a:prstGeom>
        </p:spPr>
      </p:pic>
      <p:sp>
        <p:nvSpPr>
          <p:cNvPr id="5" name="Picture Placeholder 4">
            <a:extLst>
              <a:ext uri="{FF2B5EF4-FFF2-40B4-BE49-F238E27FC236}">
                <a16:creationId xmlns:a16="http://schemas.microsoft.com/office/drawing/2014/main" id="{77ABEDA1-987B-F24F-94CE-9075F52FE90A}"/>
              </a:ext>
            </a:extLst>
          </p:cNvPr>
          <p:cNvSpPr>
            <a:spLocks noGrp="1"/>
          </p:cNvSpPr>
          <p:nvPr>
            <p:ph type="pic" sz="quarter" idx="10"/>
          </p:nvPr>
        </p:nvSpPr>
        <p:spPr>
          <a:xfrm>
            <a:off x="755683" y="755352"/>
            <a:ext cx="5347243" cy="5338989"/>
          </a:xfrm>
        </p:spPr>
        <p:txBody>
          <a:bodyPr/>
          <a:lstStyle/>
          <a:p>
            <a:endParaRPr lang="en-US"/>
          </a:p>
        </p:txBody>
      </p:sp>
      <p:pic>
        <p:nvPicPr>
          <p:cNvPr id="11" name="Picture 10">
            <a:extLst>
              <a:ext uri="{FF2B5EF4-FFF2-40B4-BE49-F238E27FC236}">
                <a16:creationId xmlns:a16="http://schemas.microsoft.com/office/drawing/2014/main" id="{25E80F25-0F32-074C-BDA9-4C368AFFDE83}"/>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11437197" y="6356350"/>
            <a:ext cx="501650" cy="501650"/>
          </a:xfrm>
          <a:prstGeom prst="rect">
            <a:avLst/>
          </a:prstGeom>
        </p:spPr>
      </p:pic>
      <p:sp>
        <p:nvSpPr>
          <p:cNvPr id="13" name="Footer Placeholder 3">
            <a:extLst>
              <a:ext uri="{FF2B5EF4-FFF2-40B4-BE49-F238E27FC236}">
                <a16:creationId xmlns:a16="http://schemas.microsoft.com/office/drawing/2014/main" id="{9426D8EF-1C86-B347-9814-CBDE5223C5BD}"/>
              </a:ext>
            </a:extLst>
          </p:cNvPr>
          <p:cNvSpPr>
            <a:spLocks noGrp="1"/>
          </p:cNvSpPr>
          <p:nvPr>
            <p:ph type="ftr" sz="quarter" idx="3"/>
          </p:nvPr>
        </p:nvSpPr>
        <p:spPr>
          <a:xfrm>
            <a:off x="1339850" y="6514977"/>
            <a:ext cx="3792589" cy="365125"/>
          </a:xfrm>
          <a:prstGeom prst="rect">
            <a:avLst/>
          </a:prstGeom>
        </p:spPr>
        <p:txBody>
          <a:bodyPr anchor="ctr"/>
          <a:lstStyle>
            <a:lvl1pPr>
              <a:defRPr>
                <a:solidFill>
                  <a:schemeClr val="bg1">
                    <a:lumMod val="50000"/>
                  </a:schemeClr>
                </a:solidFill>
                <a:latin typeface="Oracle Sans" panose="020B0503020204020204" pitchFamily="34" charset="0"/>
                <a:cs typeface="Oracle Sans" panose="020B0503020204020204" pitchFamily="34" charset="0"/>
              </a:defRPr>
            </a:lvl1pPr>
          </a:lstStyle>
          <a:p>
            <a:r>
              <a:rPr lang="en-US" sz="800" dirty="0"/>
              <a:t>Copyright © 2019 Oracle and/or its affiliates.</a:t>
            </a:r>
          </a:p>
        </p:txBody>
      </p:sp>
      <p:sp>
        <p:nvSpPr>
          <p:cNvPr id="15" name="Slide Number Placeholder 3">
            <a:extLst>
              <a:ext uri="{FF2B5EF4-FFF2-40B4-BE49-F238E27FC236}">
                <a16:creationId xmlns:a16="http://schemas.microsoft.com/office/drawing/2014/main" id="{8E603B2F-5F17-9C4D-B7BA-6225F1194ED7}"/>
              </a:ext>
            </a:extLst>
          </p:cNvPr>
          <p:cNvSpPr>
            <a:spLocks noGrp="1"/>
          </p:cNvSpPr>
          <p:nvPr>
            <p:ph type="sldNum" sz="quarter" idx="4"/>
          </p:nvPr>
        </p:nvSpPr>
        <p:spPr>
          <a:xfrm>
            <a:off x="761287" y="6507623"/>
            <a:ext cx="578563" cy="365125"/>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defRPr sz="800">
                <a:solidFill>
                  <a:schemeClr val="tx1">
                    <a:tint val="75000"/>
                  </a:schemeClr>
                </a:solidFill>
                <a:latin typeface="Oracle Sans" panose="020B0503020204020204" pitchFamily="34" charset="0"/>
                <a:cs typeface="Oracle Sans" panose="020B0503020204020204" pitchFamily="34" charset="0"/>
              </a:defRPr>
            </a:lvl1pPr>
          </a:lstStyle>
          <a:p>
            <a:fld id="{D440507A-669E-A943-A4A7-E531D638091A}" type="slidenum">
              <a:rPr lang="en-US" smtClean="0">
                <a:solidFill>
                  <a:srgbClr val="4E3629">
                    <a:tint val="75000"/>
                  </a:srgbClr>
                </a:solidFill>
              </a:rPr>
              <a:pPr/>
              <a:t>‹#›</a:t>
            </a:fld>
            <a:endParaRPr lang="en-US" dirty="0">
              <a:solidFill>
                <a:srgbClr val="4E3629">
                  <a:tint val="75000"/>
                </a:srgbClr>
              </a:solidFill>
            </a:endParaRPr>
          </a:p>
        </p:txBody>
      </p:sp>
    </p:spTree>
    <p:extLst>
      <p:ext uri="{BB962C8B-B14F-4D97-AF65-F5344CB8AC3E}">
        <p14:creationId xmlns:p14="http://schemas.microsoft.com/office/powerpoint/2010/main" val="41039902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OOW Art Full Lef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9678BAA-BB47-F24C-8303-EFF8DB647BD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6096000" cy="6858000"/>
          </a:xfrm>
          <a:prstGeom prst="rect">
            <a:avLst/>
          </a:prstGeom>
        </p:spPr>
      </p:pic>
      <p:pic>
        <p:nvPicPr>
          <p:cNvPr id="6" name="Picture 5" descr="A close up of an animal&#10;&#10;Description automatically generated">
            <a:extLst>
              <a:ext uri="{FF2B5EF4-FFF2-40B4-BE49-F238E27FC236}">
                <a16:creationId xmlns:a16="http://schemas.microsoft.com/office/drawing/2014/main" id="{0D88796B-8BA6-A048-A94C-A3000E861515}"/>
              </a:ext>
            </a:extLst>
          </p:cNvPr>
          <p:cNvPicPr>
            <a:picLocks noChangeAspect="1"/>
          </p:cNvPicPr>
          <p:nvPr userDrawn="1"/>
        </p:nvPicPr>
        <p:blipFill>
          <a:blip r:embed="rId3">
            <a:alphaModFix amt="30000"/>
            <a:extLst>
              <a:ext uri="{28A0092B-C50C-407E-A947-70E740481C1C}">
                <a14:useLocalDpi xmlns:a14="http://schemas.microsoft.com/office/drawing/2010/main"/>
              </a:ext>
            </a:extLst>
          </a:blip>
          <a:stretch>
            <a:fillRect/>
          </a:stretch>
        </p:blipFill>
        <p:spPr>
          <a:xfrm>
            <a:off x="7490614" y="-471459"/>
            <a:ext cx="7541567" cy="2875222"/>
          </a:xfrm>
          <a:prstGeom prst="rect">
            <a:avLst/>
          </a:prstGeom>
        </p:spPr>
      </p:pic>
      <p:sp>
        <p:nvSpPr>
          <p:cNvPr id="2" name="Title 1">
            <a:extLst>
              <a:ext uri="{FF2B5EF4-FFF2-40B4-BE49-F238E27FC236}">
                <a16:creationId xmlns:a16="http://schemas.microsoft.com/office/drawing/2014/main" id="{607B599F-269A-4E45-BB4E-31A49D2385EB}"/>
              </a:ext>
            </a:extLst>
          </p:cNvPr>
          <p:cNvSpPr>
            <a:spLocks noGrp="1"/>
          </p:cNvSpPr>
          <p:nvPr>
            <p:ph type="title" hasCustomPrompt="1"/>
          </p:nvPr>
        </p:nvSpPr>
        <p:spPr>
          <a:xfrm>
            <a:off x="6624152" y="1371601"/>
            <a:ext cx="4813044" cy="1704942"/>
          </a:xfrm>
        </p:spPr>
        <p:txBody>
          <a:bodyPr vert="horz" lIns="0" tIns="45720" rIns="0" bIns="45720" rtlCol="0" anchor="b">
            <a:normAutofit/>
          </a:bodyPr>
          <a:lstStyle>
            <a:lvl1pPr>
              <a:lnSpc>
                <a:spcPct val="100000"/>
              </a:lnSpc>
              <a:spcBef>
                <a:spcPts val="0"/>
              </a:spcBef>
              <a:defRPr lang="en-US" sz="2400" b="1" i="0" kern="1200" dirty="0">
                <a:solidFill>
                  <a:schemeClr val="bg1"/>
                </a:solidFill>
                <a:latin typeface="Oracle Sans" panose="020B0503020204020204" pitchFamily="34" charset="0"/>
                <a:ea typeface="+mn-ea"/>
                <a:cs typeface="Oracle Sans" panose="020B0503020204020204" pitchFamily="34" charset="0"/>
              </a:defRPr>
            </a:lvl1pPr>
          </a:lstStyle>
          <a:p>
            <a:pPr marL="0" lvl="0" indent="0">
              <a:spcBef>
                <a:spcPts val="1000"/>
              </a:spcBef>
              <a:buFont typeface="Arial" panose="020B0604020202020204" pitchFamily="34" charset="0"/>
            </a:pPr>
            <a:r>
              <a:rPr lang="en-US" dirty="0"/>
              <a:t>Digital Assistants for Engagement Cloud</a:t>
            </a:r>
          </a:p>
        </p:txBody>
      </p:sp>
      <p:sp>
        <p:nvSpPr>
          <p:cNvPr id="3" name="Text Placeholder 2">
            <a:extLst>
              <a:ext uri="{FF2B5EF4-FFF2-40B4-BE49-F238E27FC236}">
                <a16:creationId xmlns:a16="http://schemas.microsoft.com/office/drawing/2014/main" id="{FD86EFD9-8225-47A7-9DFF-A350F67E94AA}"/>
              </a:ext>
            </a:extLst>
          </p:cNvPr>
          <p:cNvSpPr>
            <a:spLocks noGrp="1"/>
          </p:cNvSpPr>
          <p:nvPr>
            <p:ph type="body" idx="1" hasCustomPrompt="1"/>
          </p:nvPr>
        </p:nvSpPr>
        <p:spPr>
          <a:xfrm>
            <a:off x="6624151" y="3640704"/>
            <a:ext cx="4813045" cy="2336749"/>
          </a:xfrm>
        </p:spPr>
        <p:txBody>
          <a:bodyPr lIns="0" rIns="0">
            <a:normAutofit/>
          </a:bodyPr>
          <a:lstStyle>
            <a:lvl1pPr marL="0" indent="0">
              <a:lnSpc>
                <a:spcPts val="2200"/>
              </a:lnSpc>
              <a:spcBef>
                <a:spcPts val="0"/>
              </a:spcBef>
              <a:buSzPct val="70000"/>
              <a:buFont typeface="Arial" panose="020B0604020202020204" pitchFamily="34" charset="0"/>
              <a:buNone/>
              <a:tabLst/>
              <a:defRPr lang="en-US" sz="1400" b="0" i="0" kern="1200" dirty="0" smtClean="0">
                <a:solidFill>
                  <a:schemeClr val="bg1">
                    <a:lumMod val="85000"/>
                  </a:schemeClr>
                </a:solidFill>
                <a:latin typeface="Oracle Sans Light" panose="020B0403020204020204" pitchFamily="34" charset="0"/>
                <a:ea typeface="Open Sans Light" panose="020B0306030504020204" pitchFamily="34" charset="0"/>
                <a:cs typeface="Oracle Sans Light" panose="020B04030202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Chooses best campaign for each individual</a:t>
            </a:r>
          </a:p>
          <a:p>
            <a:r>
              <a:rPr lang="en-US" dirty="0"/>
              <a:t>Learns as it goes and refines predictions</a:t>
            </a:r>
          </a:p>
        </p:txBody>
      </p:sp>
      <p:sp>
        <p:nvSpPr>
          <p:cNvPr id="14" name="Rectangle 13">
            <a:extLst>
              <a:ext uri="{FF2B5EF4-FFF2-40B4-BE49-F238E27FC236}">
                <a16:creationId xmlns:a16="http://schemas.microsoft.com/office/drawing/2014/main" id="{05D2C10D-F209-B443-9F3C-0B55EDFF601F}"/>
              </a:ext>
            </a:extLst>
          </p:cNvPr>
          <p:cNvSpPr/>
          <p:nvPr userDrawn="1"/>
        </p:nvSpPr>
        <p:spPr>
          <a:xfrm>
            <a:off x="6617343" y="3424848"/>
            <a:ext cx="310896" cy="365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7">
            <a:extLst>
              <a:ext uri="{FF2B5EF4-FFF2-40B4-BE49-F238E27FC236}">
                <a16:creationId xmlns:a16="http://schemas.microsoft.com/office/drawing/2014/main" id="{F8E16E96-D554-F34B-94E1-1E4632AAAFAF}"/>
              </a:ext>
            </a:extLst>
          </p:cNvPr>
          <p:cNvSpPr>
            <a:spLocks noGrp="1"/>
          </p:cNvSpPr>
          <p:nvPr>
            <p:ph type="pic" sz="quarter" idx="10"/>
          </p:nvPr>
        </p:nvSpPr>
        <p:spPr>
          <a:xfrm>
            <a:off x="0" y="0"/>
            <a:ext cx="6096000" cy="6858000"/>
          </a:xfrm>
        </p:spPr>
        <p:txBody>
          <a:bodyPr/>
          <a:lstStyle/>
          <a:p>
            <a:endParaRPr lang="en-US"/>
          </a:p>
        </p:txBody>
      </p:sp>
      <p:pic>
        <p:nvPicPr>
          <p:cNvPr id="10" name="Picture 9">
            <a:extLst>
              <a:ext uri="{FF2B5EF4-FFF2-40B4-BE49-F238E27FC236}">
                <a16:creationId xmlns:a16="http://schemas.microsoft.com/office/drawing/2014/main" id="{26E16746-5DD3-614B-8EA5-48CAD541914E}"/>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11437197" y="6356350"/>
            <a:ext cx="501650" cy="501650"/>
          </a:xfrm>
          <a:prstGeom prst="rect">
            <a:avLst/>
          </a:prstGeom>
        </p:spPr>
      </p:pic>
      <p:sp>
        <p:nvSpPr>
          <p:cNvPr id="13" name="Footer Placeholder 3">
            <a:extLst>
              <a:ext uri="{FF2B5EF4-FFF2-40B4-BE49-F238E27FC236}">
                <a16:creationId xmlns:a16="http://schemas.microsoft.com/office/drawing/2014/main" id="{2B211917-E67A-E74C-879E-3820F1BAF6B2}"/>
              </a:ext>
            </a:extLst>
          </p:cNvPr>
          <p:cNvSpPr>
            <a:spLocks noGrp="1"/>
          </p:cNvSpPr>
          <p:nvPr>
            <p:ph type="ftr" sz="quarter" idx="3"/>
          </p:nvPr>
        </p:nvSpPr>
        <p:spPr>
          <a:xfrm>
            <a:off x="7202714" y="6514977"/>
            <a:ext cx="3792589" cy="365125"/>
          </a:xfrm>
          <a:prstGeom prst="rect">
            <a:avLst/>
          </a:prstGeom>
        </p:spPr>
        <p:txBody>
          <a:bodyPr anchor="ctr"/>
          <a:lstStyle>
            <a:lvl1pPr>
              <a:defRPr>
                <a:solidFill>
                  <a:schemeClr val="bg1">
                    <a:lumMod val="50000"/>
                  </a:schemeClr>
                </a:solidFill>
                <a:latin typeface="Oracle Sans" panose="020B0503020204020204" pitchFamily="34" charset="0"/>
                <a:cs typeface="Oracle Sans" panose="020B0503020204020204" pitchFamily="34" charset="0"/>
              </a:defRPr>
            </a:lvl1pPr>
          </a:lstStyle>
          <a:p>
            <a:r>
              <a:rPr lang="en-US" sz="800" dirty="0"/>
              <a:t>Copyright © 2019 Oracle and/or its affiliates.</a:t>
            </a:r>
          </a:p>
        </p:txBody>
      </p:sp>
      <p:sp>
        <p:nvSpPr>
          <p:cNvPr id="15" name="Slide Number Placeholder 3">
            <a:extLst>
              <a:ext uri="{FF2B5EF4-FFF2-40B4-BE49-F238E27FC236}">
                <a16:creationId xmlns:a16="http://schemas.microsoft.com/office/drawing/2014/main" id="{3D39BB13-0924-1A4F-988E-F929A483DD91}"/>
              </a:ext>
            </a:extLst>
          </p:cNvPr>
          <p:cNvSpPr>
            <a:spLocks noGrp="1"/>
          </p:cNvSpPr>
          <p:nvPr>
            <p:ph type="sldNum" sz="quarter" idx="4"/>
          </p:nvPr>
        </p:nvSpPr>
        <p:spPr>
          <a:xfrm>
            <a:off x="6624151" y="6507623"/>
            <a:ext cx="578563" cy="365125"/>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defRPr sz="800">
                <a:solidFill>
                  <a:schemeClr val="tx1">
                    <a:tint val="75000"/>
                  </a:schemeClr>
                </a:solidFill>
                <a:latin typeface="Oracle Sans" panose="020B0503020204020204" pitchFamily="34" charset="0"/>
                <a:cs typeface="Oracle Sans" panose="020B0503020204020204" pitchFamily="34" charset="0"/>
              </a:defRPr>
            </a:lvl1pPr>
          </a:lstStyle>
          <a:p>
            <a:fld id="{D440507A-669E-A943-A4A7-E531D638091A}" type="slidenum">
              <a:rPr lang="en-US" smtClean="0">
                <a:solidFill>
                  <a:srgbClr val="4E3629">
                    <a:tint val="75000"/>
                  </a:srgbClr>
                </a:solidFill>
              </a:rPr>
              <a:pPr/>
              <a:t>‹#›</a:t>
            </a:fld>
            <a:endParaRPr lang="en-US" dirty="0">
              <a:solidFill>
                <a:srgbClr val="4E3629">
                  <a:tint val="75000"/>
                </a:srgbClr>
              </a:solidFill>
            </a:endParaRPr>
          </a:p>
        </p:txBody>
      </p:sp>
    </p:spTree>
    <p:extLst>
      <p:ext uri="{BB962C8B-B14F-4D97-AF65-F5344CB8AC3E}">
        <p14:creationId xmlns:p14="http://schemas.microsoft.com/office/powerpoint/2010/main" val="26148805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A2C432CD-51B5-E441-97C5-9292631D616D}"/>
              </a:ext>
            </a:extLst>
          </p:cNvPr>
          <p:cNvSpPr>
            <a:spLocks noGrp="1"/>
          </p:cNvSpPr>
          <p:nvPr>
            <p:ph type="ftr" sz="quarter" idx="3"/>
          </p:nvPr>
        </p:nvSpPr>
        <p:spPr>
          <a:xfrm>
            <a:off x="1339850" y="6514977"/>
            <a:ext cx="3792589" cy="365125"/>
          </a:xfrm>
          <a:prstGeom prst="rect">
            <a:avLst/>
          </a:prstGeom>
        </p:spPr>
        <p:txBody>
          <a:bodyPr anchor="ctr"/>
          <a:lstStyle>
            <a:lvl1pPr>
              <a:defRPr>
                <a:solidFill>
                  <a:schemeClr val="bg1">
                    <a:lumMod val="50000"/>
                  </a:schemeClr>
                </a:solidFill>
                <a:latin typeface="Oracle Sans" panose="020B0503020204020204" pitchFamily="34" charset="0"/>
                <a:cs typeface="Oracle Sans" panose="020B0503020204020204" pitchFamily="34" charset="0"/>
              </a:defRPr>
            </a:lvl1pPr>
          </a:lstStyle>
          <a:p>
            <a:r>
              <a:rPr lang="en-US" sz="800" dirty="0"/>
              <a:t>Copyright © 2019 Oracle and/or its affiliates.</a:t>
            </a:r>
          </a:p>
        </p:txBody>
      </p:sp>
      <p:sp>
        <p:nvSpPr>
          <p:cNvPr id="6" name="Slide Number Placeholder 3">
            <a:extLst>
              <a:ext uri="{FF2B5EF4-FFF2-40B4-BE49-F238E27FC236}">
                <a16:creationId xmlns:a16="http://schemas.microsoft.com/office/drawing/2014/main" id="{720D8271-B86C-0042-98E7-5B8FC8789F63}"/>
              </a:ext>
            </a:extLst>
          </p:cNvPr>
          <p:cNvSpPr>
            <a:spLocks noGrp="1"/>
          </p:cNvSpPr>
          <p:nvPr>
            <p:ph type="sldNum" sz="quarter" idx="4"/>
          </p:nvPr>
        </p:nvSpPr>
        <p:spPr>
          <a:xfrm>
            <a:off x="761287" y="6507623"/>
            <a:ext cx="578563" cy="365125"/>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defRPr sz="800">
                <a:solidFill>
                  <a:schemeClr val="tx1">
                    <a:tint val="75000"/>
                  </a:schemeClr>
                </a:solidFill>
                <a:latin typeface="Oracle Sans" panose="020B0503020204020204" pitchFamily="34" charset="0"/>
                <a:cs typeface="Oracle Sans" panose="020B0503020204020204" pitchFamily="34" charset="0"/>
              </a:defRPr>
            </a:lvl1pPr>
          </a:lstStyle>
          <a:p>
            <a:fld id="{D440507A-669E-A943-A4A7-E531D638091A}" type="slidenum">
              <a:rPr lang="en-US" smtClean="0">
                <a:solidFill>
                  <a:srgbClr val="4E3629">
                    <a:tint val="75000"/>
                  </a:srgbClr>
                </a:solidFill>
              </a:rPr>
              <a:pPr/>
              <a:t>‹#›</a:t>
            </a:fld>
            <a:endParaRPr lang="en-US" dirty="0">
              <a:solidFill>
                <a:srgbClr val="4E3629">
                  <a:tint val="75000"/>
                </a:srgbClr>
              </a:solidFill>
            </a:endParaRPr>
          </a:p>
        </p:txBody>
      </p:sp>
    </p:spTree>
    <p:extLst>
      <p:ext uri="{BB962C8B-B14F-4D97-AF65-F5344CB8AC3E}">
        <p14:creationId xmlns:p14="http://schemas.microsoft.com/office/powerpoint/2010/main" val="6047724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OOW Agenda One Column">
    <p:spTree>
      <p:nvGrpSpPr>
        <p:cNvPr id="1" name=""/>
        <p:cNvGrpSpPr/>
        <p:nvPr/>
      </p:nvGrpSpPr>
      <p:grpSpPr>
        <a:xfrm>
          <a:off x="0" y="0"/>
          <a:ext cx="0" cy="0"/>
          <a:chOff x="0" y="0"/>
          <a:chExt cx="0" cy="0"/>
        </a:xfrm>
      </p:grpSpPr>
      <p:pic>
        <p:nvPicPr>
          <p:cNvPr id="9" name="Picture 8" descr="A picture containing container, basket&#10;&#10;Description automatically generated">
            <a:extLst>
              <a:ext uri="{FF2B5EF4-FFF2-40B4-BE49-F238E27FC236}">
                <a16:creationId xmlns:a16="http://schemas.microsoft.com/office/drawing/2014/main" id="{854C4F1B-5FB4-8C48-B352-99B254FA249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7098"/>
          <a:stretch/>
        </p:blipFill>
        <p:spPr>
          <a:xfrm>
            <a:off x="7080948" y="212826"/>
            <a:ext cx="5111051" cy="2299468"/>
          </a:xfrm>
          <a:prstGeom prst="rect">
            <a:avLst/>
          </a:prstGeom>
        </p:spPr>
      </p:pic>
      <p:grpSp>
        <p:nvGrpSpPr>
          <p:cNvPr id="4" name="Group 3">
            <a:extLst>
              <a:ext uri="{FF2B5EF4-FFF2-40B4-BE49-F238E27FC236}">
                <a16:creationId xmlns:a16="http://schemas.microsoft.com/office/drawing/2014/main" id="{F7DFBE94-74A2-954E-835D-D3A403750427}"/>
              </a:ext>
            </a:extLst>
          </p:cNvPr>
          <p:cNvGrpSpPr/>
          <p:nvPr userDrawn="1"/>
        </p:nvGrpSpPr>
        <p:grpSpPr>
          <a:xfrm>
            <a:off x="3281742" y="6206611"/>
            <a:ext cx="1233073" cy="299478"/>
            <a:chOff x="10266201" y="4638361"/>
            <a:chExt cx="1233073" cy="299478"/>
          </a:xfrm>
        </p:grpSpPr>
        <p:sp>
          <p:nvSpPr>
            <p:cNvPr id="10" name="Rectangle 9">
              <a:extLst>
                <a:ext uri="{FF2B5EF4-FFF2-40B4-BE49-F238E27FC236}">
                  <a16:creationId xmlns:a16="http://schemas.microsoft.com/office/drawing/2014/main" id="{2BA10860-07D3-1A4B-8B52-69FDEB228A00}"/>
                </a:ext>
              </a:extLst>
            </p:cNvPr>
            <p:cNvSpPr/>
            <p:nvPr userDrawn="1"/>
          </p:nvSpPr>
          <p:spPr>
            <a:xfrm>
              <a:off x="10266201" y="4884559"/>
              <a:ext cx="261122" cy="532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88CE354-4375-7947-A5F2-81A80C5EC1F7}"/>
                </a:ext>
              </a:extLst>
            </p:cNvPr>
            <p:cNvSpPr/>
            <p:nvPr userDrawn="1"/>
          </p:nvSpPr>
          <p:spPr>
            <a:xfrm>
              <a:off x="10855632" y="4638361"/>
              <a:ext cx="643642" cy="573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331646-206C-584A-8040-FBE54C7289E1}"/>
                </a:ext>
              </a:extLst>
            </p:cNvPr>
            <p:cNvSpPr/>
            <p:nvPr userDrawn="1"/>
          </p:nvSpPr>
          <p:spPr>
            <a:xfrm>
              <a:off x="10656361" y="4884559"/>
              <a:ext cx="101516" cy="532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607B599F-269A-4E45-BB4E-31A49D2385EB}"/>
              </a:ext>
            </a:extLst>
          </p:cNvPr>
          <p:cNvSpPr>
            <a:spLocks noGrp="1"/>
          </p:cNvSpPr>
          <p:nvPr>
            <p:ph type="title" hasCustomPrompt="1"/>
          </p:nvPr>
        </p:nvSpPr>
        <p:spPr>
          <a:xfrm>
            <a:off x="768095" y="783026"/>
            <a:ext cx="10669101" cy="844095"/>
          </a:xfrm>
        </p:spPr>
        <p:txBody>
          <a:bodyPr vert="horz" lIns="0" tIns="45720" rIns="0" bIns="45720" rtlCol="0" anchor="b">
            <a:normAutofit/>
          </a:bodyPr>
          <a:lstStyle>
            <a:lvl1pPr>
              <a:defRPr lang="en-US" sz="3000">
                <a:latin typeface="Oracle Sans Extra Bold" panose="020B0803020204020204" pitchFamily="34" charset="0"/>
                <a:ea typeface="+mn-ea"/>
                <a:cs typeface="Oracle Sans Extra Bold" panose="020B0803020204020204" pitchFamily="34" charset="0"/>
              </a:defRPr>
            </a:lvl1pPr>
          </a:lstStyle>
          <a:p>
            <a:pPr marL="0" lvl="0" indent="0">
              <a:spcBef>
                <a:spcPts val="1000"/>
              </a:spcBef>
              <a:buFont typeface="Arial" panose="020B0604020202020204" pitchFamily="34" charset="0"/>
            </a:pPr>
            <a:r>
              <a:rPr lang="en-US" dirty="0"/>
              <a:t>Agenda</a:t>
            </a:r>
          </a:p>
        </p:txBody>
      </p:sp>
      <p:sp>
        <p:nvSpPr>
          <p:cNvPr id="14" name="Rectangle 13">
            <a:extLst>
              <a:ext uri="{FF2B5EF4-FFF2-40B4-BE49-F238E27FC236}">
                <a16:creationId xmlns:a16="http://schemas.microsoft.com/office/drawing/2014/main" id="{05D2C10D-F209-B443-9F3C-0B55EDFF601F}"/>
              </a:ext>
            </a:extLst>
          </p:cNvPr>
          <p:cNvSpPr/>
          <p:nvPr userDrawn="1"/>
        </p:nvSpPr>
        <p:spPr>
          <a:xfrm>
            <a:off x="761287" y="1975427"/>
            <a:ext cx="310896" cy="365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00AD1749-1C8E-AD41-8D05-F1E78F61C9D5}"/>
              </a:ext>
            </a:extLst>
          </p:cNvPr>
          <p:cNvSpPr>
            <a:spLocks noGrp="1"/>
          </p:cNvSpPr>
          <p:nvPr>
            <p:ph type="body" sz="quarter" idx="10" hasCustomPrompt="1"/>
          </p:nvPr>
        </p:nvSpPr>
        <p:spPr>
          <a:xfrm>
            <a:off x="768095" y="2311287"/>
            <a:ext cx="822960" cy="3239072"/>
          </a:xfrm>
        </p:spPr>
        <p:txBody>
          <a:bodyPr lIns="0" rIns="0">
            <a:normAutofit/>
          </a:bodyPr>
          <a:lstStyle>
            <a:lvl1pPr>
              <a:lnSpc>
                <a:spcPts val="2500"/>
              </a:lnSpc>
              <a:spcBef>
                <a:spcPts val="0"/>
              </a:spcBef>
              <a:spcAft>
                <a:spcPts val="1200"/>
              </a:spcAft>
              <a:defRPr sz="1000" b="1" i="0">
                <a:latin typeface="Oracle Sans" panose="020B0503020204020204" pitchFamily="34" charset="0"/>
                <a:cs typeface="Oracle Sans" panose="020B0503020204020204" pitchFamily="34" charset="0"/>
              </a:defRPr>
            </a:lvl1pPr>
          </a:lstStyle>
          <a:p>
            <a:pPr lvl="0"/>
            <a:r>
              <a:rPr lang="en-US" dirty="0"/>
              <a:t>11:00-12:15</a:t>
            </a:r>
            <a:br>
              <a:rPr lang="en-US" dirty="0"/>
            </a:br>
            <a:endParaRPr lang="en-US" dirty="0"/>
          </a:p>
          <a:p>
            <a:pPr lvl="0"/>
            <a:r>
              <a:rPr lang="en-US" dirty="0"/>
              <a:t>4:45-6:00</a:t>
            </a:r>
            <a:br>
              <a:rPr lang="en-US" dirty="0"/>
            </a:br>
            <a:endParaRPr lang="en-US" dirty="0"/>
          </a:p>
          <a:p>
            <a:pPr lvl="0"/>
            <a:r>
              <a:rPr lang="en-US" dirty="0"/>
              <a:t>5:00-6:30</a:t>
            </a:r>
          </a:p>
        </p:txBody>
      </p:sp>
      <p:sp>
        <p:nvSpPr>
          <p:cNvPr id="18" name="Text Placeholder 17">
            <a:extLst>
              <a:ext uri="{FF2B5EF4-FFF2-40B4-BE49-F238E27FC236}">
                <a16:creationId xmlns:a16="http://schemas.microsoft.com/office/drawing/2014/main" id="{5A23BDF2-4CF1-B242-AF9C-FF0C2725A9C5}"/>
              </a:ext>
            </a:extLst>
          </p:cNvPr>
          <p:cNvSpPr>
            <a:spLocks noGrp="1"/>
          </p:cNvSpPr>
          <p:nvPr>
            <p:ph type="body" sz="quarter" idx="11" hasCustomPrompt="1"/>
          </p:nvPr>
        </p:nvSpPr>
        <p:spPr>
          <a:xfrm>
            <a:off x="1624519" y="2311287"/>
            <a:ext cx="9799386" cy="3239072"/>
          </a:xfrm>
        </p:spPr>
        <p:txBody>
          <a:bodyPr lIns="0" rIns="0">
            <a:noAutofit/>
          </a:bodyPr>
          <a:lstStyle>
            <a:lvl1pPr marL="0" marR="0" indent="0" algn="l" defTabSz="914400" rtl="0" eaLnBrk="1" fontAlgn="auto" latinLnBrk="0" hangingPunct="1">
              <a:lnSpc>
                <a:spcPts val="2500"/>
              </a:lnSpc>
              <a:spcBef>
                <a:spcPts val="0"/>
              </a:spcBef>
              <a:spcAft>
                <a:spcPts val="1200"/>
              </a:spcAft>
              <a:buClrTx/>
              <a:buSzTx/>
              <a:buFont typeface="Arial" panose="020B0604020202020204" pitchFamily="34" charset="0"/>
              <a:buNone/>
              <a:tabLst/>
              <a:defRPr lang="en-US" sz="1800" b="0" i="0" u="none" kern="1200" dirty="0" smtClean="0">
                <a:solidFill>
                  <a:srgbClr val="847B76"/>
                </a:solidFill>
                <a:effectLst/>
                <a:latin typeface="Oracle Sans" panose="020B0503020204020204" pitchFamily="34" charset="0"/>
                <a:ea typeface="+mn-ea"/>
                <a:cs typeface="Oracle Sans" panose="020B0503020204020204" pitchFamily="34" charset="0"/>
              </a:defRPr>
            </a:lvl1pPr>
          </a:lstStyle>
          <a:p>
            <a:r>
              <a:rPr lang="en-US" dirty="0">
                <a:solidFill>
                  <a:srgbClr val="847B76"/>
                </a:solidFill>
                <a:effectLst/>
                <a:latin typeface="Oracle Sans Light" panose="020B0403020204020204" pitchFamily="34" charset="0"/>
              </a:rPr>
              <a:t>Enter Text Here</a:t>
            </a:r>
            <a:br>
              <a:rPr lang="en-US" dirty="0">
                <a:solidFill>
                  <a:srgbClr val="847B76"/>
                </a:solidFill>
                <a:effectLst/>
                <a:latin typeface="Oracle Sans Light" panose="020B0403020204020204" pitchFamily="34" charset="0"/>
              </a:rPr>
            </a:br>
            <a:r>
              <a:rPr lang="en-US" dirty="0" err="1">
                <a:solidFill>
                  <a:srgbClr val="847B76"/>
                </a:solidFill>
                <a:effectLst/>
                <a:latin typeface="Oracle Sans Light" panose="020B0403020204020204" pitchFamily="34" charset="0"/>
              </a:rPr>
              <a:t>Shift+Return</a:t>
            </a:r>
            <a:r>
              <a:rPr lang="en-US" dirty="0">
                <a:solidFill>
                  <a:srgbClr val="847B76"/>
                </a:solidFill>
                <a:effectLst/>
                <a:latin typeface="Oracle Sans Light" panose="020B0403020204020204" pitchFamily="34" charset="0"/>
              </a:rPr>
              <a:t> (Soft Return / Less Spacing)</a:t>
            </a:r>
          </a:p>
          <a:p>
            <a:pPr marL="0" marR="0" lvl="0" indent="0" algn="l" defTabSz="914400" rtl="0" eaLnBrk="1" fontAlgn="auto" latinLnBrk="0" hangingPunct="1">
              <a:lnSpc>
                <a:spcPts val="2200"/>
              </a:lnSpc>
              <a:spcBef>
                <a:spcPts val="0"/>
              </a:spcBef>
              <a:spcAft>
                <a:spcPts val="600"/>
              </a:spcAft>
              <a:buClrTx/>
              <a:buSzTx/>
              <a:buFont typeface="Arial" panose="020B0604020202020204" pitchFamily="34" charset="0"/>
              <a:buNone/>
              <a:tabLst/>
              <a:defRPr/>
            </a:pPr>
            <a:r>
              <a:rPr lang="en-US" dirty="0">
                <a:solidFill>
                  <a:srgbClr val="847B76"/>
                </a:solidFill>
                <a:effectLst/>
                <a:latin typeface="Oracle Sans Light" panose="020B0403020204020204" pitchFamily="34" charset="0"/>
              </a:rPr>
              <a:t>Next Agenda Item</a:t>
            </a:r>
            <a:br>
              <a:rPr lang="en-US" dirty="0">
                <a:solidFill>
                  <a:srgbClr val="847B76"/>
                </a:solidFill>
                <a:effectLst/>
                <a:latin typeface="Oracle Sans Light" panose="020B0403020204020204" pitchFamily="34" charset="0"/>
              </a:rPr>
            </a:br>
            <a:r>
              <a:rPr lang="en-US" dirty="0" err="1">
                <a:solidFill>
                  <a:srgbClr val="847B76"/>
                </a:solidFill>
                <a:effectLst/>
                <a:latin typeface="Oracle Sans Light" panose="020B0403020204020204" pitchFamily="34" charset="0"/>
              </a:rPr>
              <a:t>Shift+Return</a:t>
            </a:r>
            <a:r>
              <a:rPr lang="en-US" dirty="0">
                <a:solidFill>
                  <a:srgbClr val="847B76"/>
                </a:solidFill>
                <a:effectLst/>
                <a:latin typeface="Oracle Sans Light" panose="020B0403020204020204" pitchFamily="34" charset="0"/>
              </a:rPr>
              <a:t> (Soft Return / Less Spacing)</a:t>
            </a:r>
          </a:p>
          <a:p>
            <a:pPr marL="0" marR="0" lvl="0" indent="0" algn="l" defTabSz="914400" rtl="0" eaLnBrk="1" fontAlgn="auto" latinLnBrk="0" hangingPunct="1">
              <a:lnSpc>
                <a:spcPts val="2200"/>
              </a:lnSpc>
              <a:spcBef>
                <a:spcPts val="0"/>
              </a:spcBef>
              <a:spcAft>
                <a:spcPts val="600"/>
              </a:spcAft>
              <a:buClrTx/>
              <a:buSzTx/>
              <a:buFont typeface="Arial" panose="020B0604020202020204" pitchFamily="34" charset="0"/>
              <a:buNone/>
              <a:tabLst/>
              <a:defRPr/>
            </a:pPr>
            <a:r>
              <a:rPr lang="en-US" dirty="0">
                <a:solidFill>
                  <a:srgbClr val="847B76"/>
                </a:solidFill>
                <a:effectLst/>
                <a:latin typeface="Oracle Sans Light" panose="020B0403020204020204" pitchFamily="34" charset="0"/>
              </a:rPr>
              <a:t>Next Agenda Item</a:t>
            </a:r>
            <a:br>
              <a:rPr lang="en-US" dirty="0">
                <a:solidFill>
                  <a:srgbClr val="847B76"/>
                </a:solidFill>
                <a:effectLst/>
                <a:latin typeface="Oracle Sans Light" panose="020B0403020204020204" pitchFamily="34" charset="0"/>
              </a:rPr>
            </a:br>
            <a:r>
              <a:rPr lang="en-US" dirty="0" err="1">
                <a:solidFill>
                  <a:srgbClr val="847B76"/>
                </a:solidFill>
                <a:effectLst/>
                <a:latin typeface="Oracle Sans Light" panose="020B0403020204020204" pitchFamily="34" charset="0"/>
              </a:rPr>
              <a:t>Shift+Return</a:t>
            </a:r>
            <a:r>
              <a:rPr lang="en-US" dirty="0">
                <a:solidFill>
                  <a:srgbClr val="847B76"/>
                </a:solidFill>
                <a:effectLst/>
                <a:latin typeface="Oracle Sans Light" panose="020B0403020204020204" pitchFamily="34" charset="0"/>
              </a:rPr>
              <a:t> (Soft Return / Less Spacing)</a:t>
            </a:r>
          </a:p>
          <a:p>
            <a:endParaRPr lang="en-US" dirty="0">
              <a:solidFill>
                <a:srgbClr val="847B76"/>
              </a:solidFill>
              <a:effectLst/>
              <a:latin typeface="Oracle Sans Light" panose="020B0403020204020204" pitchFamily="34" charset="0"/>
            </a:endParaRPr>
          </a:p>
        </p:txBody>
      </p:sp>
      <p:pic>
        <p:nvPicPr>
          <p:cNvPr id="17" name="Picture 16">
            <a:extLst>
              <a:ext uri="{FF2B5EF4-FFF2-40B4-BE49-F238E27FC236}">
                <a16:creationId xmlns:a16="http://schemas.microsoft.com/office/drawing/2014/main" id="{837578E0-F359-2D44-8D02-61F0E573B86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437197" y="6356350"/>
            <a:ext cx="501650" cy="501650"/>
          </a:xfrm>
          <a:prstGeom prst="rect">
            <a:avLst/>
          </a:prstGeom>
        </p:spPr>
      </p:pic>
      <p:sp>
        <p:nvSpPr>
          <p:cNvPr id="21" name="Footer Placeholder 3">
            <a:extLst>
              <a:ext uri="{FF2B5EF4-FFF2-40B4-BE49-F238E27FC236}">
                <a16:creationId xmlns:a16="http://schemas.microsoft.com/office/drawing/2014/main" id="{0F8EFB4C-7B44-884E-949B-ED2A0AA5393F}"/>
              </a:ext>
            </a:extLst>
          </p:cNvPr>
          <p:cNvSpPr>
            <a:spLocks noGrp="1"/>
          </p:cNvSpPr>
          <p:nvPr>
            <p:ph type="ftr" sz="quarter" idx="12"/>
          </p:nvPr>
        </p:nvSpPr>
        <p:spPr>
          <a:xfrm>
            <a:off x="1339850" y="6514977"/>
            <a:ext cx="3792589" cy="365125"/>
          </a:xfrm>
        </p:spPr>
        <p:txBody>
          <a:bodyPr/>
          <a:lstStyle/>
          <a:p>
            <a:r>
              <a:rPr lang="en-US" sz="800"/>
              <a:t>Copyright © 2019 Oracle and/or its affiliates.</a:t>
            </a:r>
            <a:endParaRPr lang="en-US" sz="800" dirty="0"/>
          </a:p>
        </p:txBody>
      </p:sp>
      <p:sp>
        <p:nvSpPr>
          <p:cNvPr id="22" name="Slide Number Placeholder 3">
            <a:extLst>
              <a:ext uri="{FF2B5EF4-FFF2-40B4-BE49-F238E27FC236}">
                <a16:creationId xmlns:a16="http://schemas.microsoft.com/office/drawing/2014/main" id="{11F22718-4735-1945-80F9-3CC86E8682C4}"/>
              </a:ext>
            </a:extLst>
          </p:cNvPr>
          <p:cNvSpPr>
            <a:spLocks noGrp="1"/>
          </p:cNvSpPr>
          <p:nvPr>
            <p:ph type="sldNum" sz="quarter" idx="4"/>
          </p:nvPr>
        </p:nvSpPr>
        <p:spPr>
          <a:xfrm>
            <a:off x="761287" y="6507623"/>
            <a:ext cx="578563" cy="365125"/>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defRPr sz="800">
                <a:solidFill>
                  <a:schemeClr val="tx1">
                    <a:tint val="75000"/>
                  </a:schemeClr>
                </a:solidFill>
                <a:latin typeface="Oracle Sans" panose="020B0503020204020204" pitchFamily="34" charset="0"/>
                <a:cs typeface="Oracle Sans" panose="020B0503020204020204" pitchFamily="34" charset="0"/>
              </a:defRPr>
            </a:lvl1pPr>
          </a:lstStyle>
          <a:p>
            <a:fld id="{D440507A-669E-A943-A4A7-E531D638091A}" type="slidenum">
              <a:rPr lang="en-US" smtClean="0">
                <a:solidFill>
                  <a:srgbClr val="4E3629">
                    <a:tint val="75000"/>
                  </a:srgbClr>
                </a:solidFill>
              </a:rPr>
              <a:pPr/>
              <a:t>‹#›</a:t>
            </a:fld>
            <a:endParaRPr lang="en-US" dirty="0">
              <a:solidFill>
                <a:srgbClr val="4E3629">
                  <a:tint val="75000"/>
                </a:srgbClr>
              </a:solidFill>
            </a:endParaRPr>
          </a:p>
        </p:txBody>
      </p:sp>
    </p:spTree>
    <p:extLst>
      <p:ext uri="{BB962C8B-B14F-4D97-AF65-F5344CB8AC3E}">
        <p14:creationId xmlns:p14="http://schemas.microsoft.com/office/powerpoint/2010/main" val="3708037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Safe Harbor RevRec Start">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85F8D10-D7C7-384F-BEF4-6699AC6D6831}"/>
              </a:ext>
            </a:extLst>
          </p:cNvPr>
          <p:cNvSpPr txBox="1"/>
          <p:nvPr userDrawn="1"/>
        </p:nvSpPr>
        <p:spPr>
          <a:xfrm>
            <a:off x="694943" y="2302160"/>
            <a:ext cx="10675910" cy="3693319"/>
          </a:xfrm>
          <a:prstGeom prst="rect">
            <a:avLst/>
          </a:prstGeom>
          <a:noFill/>
        </p:spPr>
        <p:txBody>
          <a:bodyPr wrap="square" rtlCol="0">
            <a:spAutoFit/>
          </a:bodyPr>
          <a:lstStyle/>
          <a:p>
            <a:pPr marL="0" indent="0">
              <a:buNone/>
            </a:pPr>
            <a:r>
              <a:rPr lang="en-US" sz="1800" b="0" i="0" dirty="0">
                <a:solidFill>
                  <a:schemeClr val="bg1"/>
                </a:solidFill>
                <a:latin typeface="Oracle Sans Light" panose="020B0403020204020204" pitchFamily="34" charset="0"/>
                <a:cs typeface="Oracle Sans Light" panose="020B0403020204020204" pitchFamily="34" charset="0"/>
              </a:rPr>
              <a:t>The following is intended to outline our general product direction. It is intended for information purposes only, and may not be incorporated into any contract. It is not a commitment to deliver any material, code, or functionality, and should not be relied upon in making purchasing decisions. The development, release, timing, and pricing of any features or functionality described for Oracle’s products may change and remains at the sole discretion of Oracle Corporation.</a:t>
            </a:r>
          </a:p>
          <a:p>
            <a:pPr marL="0" indent="0">
              <a:buNone/>
            </a:pPr>
            <a:endParaRPr lang="en-US" sz="1800" b="0" i="0" dirty="0">
              <a:solidFill>
                <a:schemeClr val="bg1"/>
              </a:solidFill>
              <a:latin typeface="Oracle Sans Light" panose="020B0403020204020204" pitchFamily="34" charset="0"/>
              <a:cs typeface="Oracle Sans Light" panose="020B0403020204020204" pitchFamily="34" charset="0"/>
            </a:endParaRPr>
          </a:p>
          <a:p>
            <a:r>
              <a:rPr lang="en-US" sz="1800" b="0" i="0" kern="1200" dirty="0">
                <a:solidFill>
                  <a:schemeClr val="bg1"/>
                </a:solidFill>
                <a:latin typeface="Oracle Sans Light" panose="020B0403020204020204" pitchFamily="34" charset="0"/>
                <a:ea typeface="+mn-ea"/>
                <a:cs typeface="Oracle Sans Light" panose="020B0403020204020204" pitchFamily="34" charset="0"/>
              </a:rPr>
              <a:t>Statements in this presentation relating to Oracle’s future plans, expectations, beliefs, intentions and prospects are “forward-looking statements” and are subject to material risks and uncertainties. A detailed discussion of these factors and other risks that affect our business is contained in Oracle’s Securities and Exchange Commission (SEC) filings, including our most recent reports on Form 10-K and Form 10-Q under the heading “Risk Factors.” These filings are available on the SEC’s website or on Oracle’s website at </a:t>
            </a:r>
            <a:r>
              <a:rPr lang="en-US" sz="1800" b="0" i="0" kern="1200" dirty="0">
                <a:solidFill>
                  <a:schemeClr val="bg1"/>
                </a:solidFill>
                <a:latin typeface="Oracle Sans Light" panose="020B0403020204020204" pitchFamily="34" charset="0"/>
                <a:ea typeface="+mn-ea"/>
                <a:cs typeface="Oracle Sans Light" panose="020B0403020204020204" pitchFamily="34" charset="0"/>
                <a:hlinkClick r:id="rId2">
                  <a:extLst>
                    <a:ext uri="{A12FA001-AC4F-418D-AE19-62706E023703}">
                      <ahyp:hlinkClr xmlns:ahyp="http://schemas.microsoft.com/office/drawing/2018/hyperlinkcolor" val="tx"/>
                    </a:ext>
                  </a:extLst>
                </a:hlinkClick>
              </a:rPr>
              <a:t>http://www.oracle.com/investor</a:t>
            </a:r>
            <a:r>
              <a:rPr lang="en-US" sz="1800" b="0" i="0" kern="1200" dirty="0">
                <a:solidFill>
                  <a:schemeClr val="bg1"/>
                </a:solidFill>
                <a:latin typeface="Oracle Sans Light" panose="020B0403020204020204" pitchFamily="34" charset="0"/>
                <a:ea typeface="+mn-ea"/>
                <a:cs typeface="Oracle Sans Light" panose="020B0403020204020204" pitchFamily="34" charset="0"/>
              </a:rPr>
              <a:t>. All information in this presentation is current as of September 2019 and Oracle undertakes no duty to update any statement in light of new information or future events.</a:t>
            </a:r>
          </a:p>
        </p:txBody>
      </p:sp>
      <p:pic>
        <p:nvPicPr>
          <p:cNvPr id="5" name="Picture 4" descr="A close up of an animal&#10;&#10;Description automatically generated">
            <a:extLst>
              <a:ext uri="{FF2B5EF4-FFF2-40B4-BE49-F238E27FC236}">
                <a16:creationId xmlns:a16="http://schemas.microsoft.com/office/drawing/2014/main" id="{EFB9E9CD-D1E8-2941-B6E9-04C71E3BFC82}"/>
              </a:ext>
            </a:extLst>
          </p:cNvPr>
          <p:cNvPicPr>
            <a:picLocks noChangeAspect="1"/>
          </p:cNvPicPr>
          <p:nvPr userDrawn="1"/>
        </p:nvPicPr>
        <p:blipFill rotWithShape="1">
          <a:blip r:embed="rId3" cstate="print">
            <a:alphaModFix amt="20000"/>
            <a:extLst>
              <a:ext uri="{28A0092B-C50C-407E-A947-70E740481C1C}">
                <a14:useLocalDpi xmlns:a14="http://schemas.microsoft.com/office/drawing/2010/main"/>
              </a:ext>
            </a:extLst>
          </a:blip>
          <a:srcRect r="29573"/>
          <a:stretch/>
        </p:blipFill>
        <p:spPr>
          <a:xfrm>
            <a:off x="6337183" y="565565"/>
            <a:ext cx="5854818" cy="3169433"/>
          </a:xfrm>
          <a:prstGeom prst="rect">
            <a:avLst/>
          </a:prstGeom>
        </p:spPr>
      </p:pic>
      <p:pic>
        <p:nvPicPr>
          <p:cNvPr id="8" name="Picture 7">
            <a:extLst>
              <a:ext uri="{FF2B5EF4-FFF2-40B4-BE49-F238E27FC236}">
                <a16:creationId xmlns:a16="http://schemas.microsoft.com/office/drawing/2014/main" id="{D80E6547-E553-8B4C-B613-A55206049B2C}"/>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0" y="0"/>
            <a:ext cx="12192000" cy="254000"/>
          </a:xfrm>
          <a:prstGeom prst="rect">
            <a:avLst/>
          </a:prstGeom>
        </p:spPr>
      </p:pic>
      <p:sp>
        <p:nvSpPr>
          <p:cNvPr id="14" name="Rectangle 13">
            <a:extLst>
              <a:ext uri="{FF2B5EF4-FFF2-40B4-BE49-F238E27FC236}">
                <a16:creationId xmlns:a16="http://schemas.microsoft.com/office/drawing/2014/main" id="{05D2C10D-F209-B443-9F3C-0B55EDFF601F}"/>
              </a:ext>
            </a:extLst>
          </p:cNvPr>
          <p:cNvSpPr/>
          <p:nvPr userDrawn="1"/>
        </p:nvSpPr>
        <p:spPr>
          <a:xfrm>
            <a:off x="761287" y="1975427"/>
            <a:ext cx="310896" cy="365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0C5EC1D-19D0-DE44-8368-6C242495923F}"/>
              </a:ext>
            </a:extLst>
          </p:cNvPr>
          <p:cNvSpPr txBox="1"/>
          <p:nvPr userDrawn="1"/>
        </p:nvSpPr>
        <p:spPr>
          <a:xfrm>
            <a:off x="678195" y="1267796"/>
            <a:ext cx="6034295" cy="369332"/>
          </a:xfrm>
          <a:prstGeom prst="rect">
            <a:avLst/>
          </a:prstGeom>
          <a:noFill/>
        </p:spPr>
        <p:txBody>
          <a:bodyPr wrap="square" rtlCol="0">
            <a:spAutoFit/>
          </a:bodyPr>
          <a:lstStyle/>
          <a:p>
            <a:r>
              <a:rPr lang="en-US" b="1" i="0" dirty="0">
                <a:solidFill>
                  <a:schemeClr val="bg1"/>
                </a:solidFill>
                <a:latin typeface="Oracle Sans" panose="020B0503020204020204" pitchFamily="34" charset="0"/>
                <a:cs typeface="Oracle Sans" panose="020B0503020204020204" pitchFamily="34" charset="0"/>
              </a:rPr>
              <a:t>Safe Harbor</a:t>
            </a:r>
          </a:p>
        </p:txBody>
      </p:sp>
      <p:pic>
        <p:nvPicPr>
          <p:cNvPr id="10" name="Picture 9">
            <a:extLst>
              <a:ext uri="{FF2B5EF4-FFF2-40B4-BE49-F238E27FC236}">
                <a16:creationId xmlns:a16="http://schemas.microsoft.com/office/drawing/2014/main" id="{E861C541-A3FC-F74D-8C8E-1CDBE0F567B6}"/>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11437197" y="6356350"/>
            <a:ext cx="501650" cy="501650"/>
          </a:xfrm>
          <a:prstGeom prst="rect">
            <a:avLst/>
          </a:prstGeom>
        </p:spPr>
      </p:pic>
      <p:sp>
        <p:nvSpPr>
          <p:cNvPr id="13" name="Footer Placeholder 3">
            <a:extLst>
              <a:ext uri="{FF2B5EF4-FFF2-40B4-BE49-F238E27FC236}">
                <a16:creationId xmlns:a16="http://schemas.microsoft.com/office/drawing/2014/main" id="{432CF717-9A3C-2449-BEB0-231565F14A60}"/>
              </a:ext>
            </a:extLst>
          </p:cNvPr>
          <p:cNvSpPr>
            <a:spLocks noGrp="1"/>
          </p:cNvSpPr>
          <p:nvPr>
            <p:ph type="ftr" sz="quarter" idx="3"/>
          </p:nvPr>
        </p:nvSpPr>
        <p:spPr>
          <a:xfrm>
            <a:off x="1339850" y="6514977"/>
            <a:ext cx="3792589" cy="365125"/>
          </a:xfrm>
          <a:prstGeom prst="rect">
            <a:avLst/>
          </a:prstGeom>
        </p:spPr>
        <p:txBody>
          <a:bodyPr anchor="ctr"/>
          <a:lstStyle>
            <a:lvl1pPr>
              <a:defRPr>
                <a:solidFill>
                  <a:schemeClr val="bg1">
                    <a:lumMod val="50000"/>
                  </a:schemeClr>
                </a:solidFill>
                <a:latin typeface="Oracle Sans" panose="020B0503020204020204" pitchFamily="34" charset="0"/>
                <a:cs typeface="Oracle Sans" panose="020B0503020204020204" pitchFamily="34" charset="0"/>
              </a:defRPr>
            </a:lvl1pPr>
          </a:lstStyle>
          <a:p>
            <a:r>
              <a:rPr lang="en-US" sz="800" dirty="0"/>
              <a:t>Copyright © 2019 Oracle and/or its affiliates.</a:t>
            </a:r>
          </a:p>
        </p:txBody>
      </p:sp>
      <p:sp>
        <p:nvSpPr>
          <p:cNvPr id="15" name="Slide Number Placeholder 3">
            <a:extLst>
              <a:ext uri="{FF2B5EF4-FFF2-40B4-BE49-F238E27FC236}">
                <a16:creationId xmlns:a16="http://schemas.microsoft.com/office/drawing/2014/main" id="{961A0FD7-B27F-7E4B-AA7A-255BCED0093F}"/>
              </a:ext>
            </a:extLst>
          </p:cNvPr>
          <p:cNvSpPr>
            <a:spLocks noGrp="1"/>
          </p:cNvSpPr>
          <p:nvPr>
            <p:ph type="sldNum" sz="quarter" idx="4"/>
          </p:nvPr>
        </p:nvSpPr>
        <p:spPr>
          <a:xfrm>
            <a:off x="761287" y="6507623"/>
            <a:ext cx="578563" cy="365125"/>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defRPr sz="800">
                <a:solidFill>
                  <a:schemeClr val="tx1">
                    <a:tint val="75000"/>
                  </a:schemeClr>
                </a:solidFill>
                <a:latin typeface="Oracle Sans" panose="020B0503020204020204" pitchFamily="34" charset="0"/>
                <a:cs typeface="Oracle Sans" panose="020B0503020204020204" pitchFamily="34" charset="0"/>
              </a:defRPr>
            </a:lvl1pPr>
          </a:lstStyle>
          <a:p>
            <a:fld id="{D440507A-669E-A943-A4A7-E531D638091A}" type="slidenum">
              <a:rPr lang="en-US" smtClean="0">
                <a:solidFill>
                  <a:srgbClr val="4E3629">
                    <a:tint val="75000"/>
                  </a:srgbClr>
                </a:solidFill>
              </a:rPr>
              <a:pPr/>
              <a:t>‹#›</a:t>
            </a:fld>
            <a:endParaRPr lang="en-US" dirty="0">
              <a:solidFill>
                <a:srgbClr val="4E3629">
                  <a:tint val="75000"/>
                </a:srgbClr>
              </a:solidFill>
            </a:endParaRPr>
          </a:p>
        </p:txBody>
      </p:sp>
    </p:spTree>
    <p:extLst>
      <p:ext uri="{BB962C8B-B14F-4D97-AF65-F5344CB8AC3E}">
        <p14:creationId xmlns:p14="http://schemas.microsoft.com/office/powerpoint/2010/main" val="1316881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Safe Harbor RevRec En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85F8D10-D7C7-384F-BEF4-6699AC6D6831}"/>
              </a:ext>
            </a:extLst>
          </p:cNvPr>
          <p:cNvSpPr txBox="1"/>
          <p:nvPr userDrawn="1"/>
        </p:nvSpPr>
        <p:spPr>
          <a:xfrm>
            <a:off x="678195" y="2302160"/>
            <a:ext cx="10675910" cy="3693319"/>
          </a:xfrm>
          <a:prstGeom prst="rect">
            <a:avLst/>
          </a:prstGeom>
          <a:noFill/>
        </p:spPr>
        <p:txBody>
          <a:bodyPr wrap="square" rtlCol="0">
            <a:spAutoFit/>
          </a:bodyPr>
          <a:lstStyle/>
          <a:p>
            <a:pPr marL="0" indent="0">
              <a:buNone/>
            </a:pPr>
            <a:r>
              <a:rPr lang="en-US" sz="1800" b="0" i="0" dirty="0">
                <a:solidFill>
                  <a:schemeClr val="bg1"/>
                </a:solidFill>
                <a:latin typeface="Oracle Sans Light" panose="020B0403020204020204" pitchFamily="34" charset="0"/>
                <a:cs typeface="Oracle Sans Light" panose="020B0403020204020204" pitchFamily="34" charset="0"/>
              </a:rPr>
              <a:t>The preceding is intended to outline our general product direction. It is intended for information purposes only, and may not be incorporated into any contract. It is not a commitment to deliver any material, code, or functionality, and should not be relied upon in making purchasing decisions. The development, release, timing, and pricing of any features or functionality described for Oracle’s products may change and remains at the sole discretion of Oracle Corporation.</a:t>
            </a:r>
          </a:p>
          <a:p>
            <a:pPr marL="0" indent="0">
              <a:buNone/>
            </a:pPr>
            <a:endParaRPr lang="en-US" sz="1800" b="0" i="0" dirty="0">
              <a:solidFill>
                <a:schemeClr val="bg1"/>
              </a:solidFill>
              <a:latin typeface="Oracle Sans Light" panose="020B0403020204020204" pitchFamily="34" charset="0"/>
              <a:cs typeface="Oracle Sans Light" panose="020B0403020204020204" pitchFamily="34" charset="0"/>
            </a:endParaRPr>
          </a:p>
          <a:p>
            <a:r>
              <a:rPr lang="en-US" sz="1800" b="0" i="0" kern="1200" dirty="0">
                <a:solidFill>
                  <a:schemeClr val="bg1"/>
                </a:solidFill>
                <a:latin typeface="Oracle Sans Light" panose="020B0403020204020204" pitchFamily="34" charset="0"/>
                <a:ea typeface="+mn-ea"/>
                <a:cs typeface="Oracle Sans Light" panose="020B0403020204020204" pitchFamily="34" charset="0"/>
              </a:rPr>
              <a:t>Statements in this presentation relating to Oracle’s future plans, expectations, beliefs, intentions and prospects are “forward-looking statements” and are subject to material risks and uncertainties. A detailed discussion of these factors and other risks that affect our business is contained in Oracle’s Securities and Exchange Commission (SEC) filings, including our most recent reports on Form 10-K and Form 10-Q under the heading “Risk Factors.” These filings are available on the SEC’s website or on Oracle’s website at </a:t>
            </a:r>
            <a:r>
              <a:rPr lang="en-US" sz="1800" b="0" i="0" kern="1200" dirty="0">
                <a:solidFill>
                  <a:schemeClr val="bg1"/>
                </a:solidFill>
                <a:latin typeface="Oracle Sans Light" panose="020B0403020204020204" pitchFamily="34" charset="0"/>
                <a:ea typeface="+mn-ea"/>
                <a:cs typeface="Oracle Sans Light" panose="020B0403020204020204" pitchFamily="34" charset="0"/>
                <a:hlinkClick r:id="rId2">
                  <a:extLst>
                    <a:ext uri="{A12FA001-AC4F-418D-AE19-62706E023703}">
                      <ahyp:hlinkClr xmlns:ahyp="http://schemas.microsoft.com/office/drawing/2018/hyperlinkcolor" val="tx"/>
                    </a:ext>
                  </a:extLst>
                </a:hlinkClick>
              </a:rPr>
              <a:t>http://www.oracle.com/investor</a:t>
            </a:r>
            <a:r>
              <a:rPr lang="en-US" sz="1800" b="0" i="0" kern="1200" dirty="0">
                <a:solidFill>
                  <a:schemeClr val="bg1"/>
                </a:solidFill>
                <a:latin typeface="Oracle Sans Light" panose="020B0403020204020204" pitchFamily="34" charset="0"/>
                <a:ea typeface="+mn-ea"/>
                <a:cs typeface="Oracle Sans Light" panose="020B0403020204020204" pitchFamily="34" charset="0"/>
              </a:rPr>
              <a:t>. All information in this presentation is current as of September 2019 and Oracle undertakes no duty to update any statement in light of new information or future events.</a:t>
            </a:r>
          </a:p>
        </p:txBody>
      </p:sp>
      <p:pic>
        <p:nvPicPr>
          <p:cNvPr id="5" name="Picture 4" descr="A close up of an animal&#10;&#10;Description automatically generated">
            <a:extLst>
              <a:ext uri="{FF2B5EF4-FFF2-40B4-BE49-F238E27FC236}">
                <a16:creationId xmlns:a16="http://schemas.microsoft.com/office/drawing/2014/main" id="{EFB9E9CD-D1E8-2941-B6E9-04C71E3BFC82}"/>
              </a:ext>
            </a:extLst>
          </p:cNvPr>
          <p:cNvPicPr>
            <a:picLocks noChangeAspect="1"/>
          </p:cNvPicPr>
          <p:nvPr userDrawn="1"/>
        </p:nvPicPr>
        <p:blipFill rotWithShape="1">
          <a:blip r:embed="rId3" cstate="print">
            <a:alphaModFix amt="20000"/>
            <a:extLst>
              <a:ext uri="{28A0092B-C50C-407E-A947-70E740481C1C}">
                <a14:useLocalDpi xmlns:a14="http://schemas.microsoft.com/office/drawing/2010/main"/>
              </a:ext>
            </a:extLst>
          </a:blip>
          <a:srcRect r="29573"/>
          <a:stretch/>
        </p:blipFill>
        <p:spPr>
          <a:xfrm>
            <a:off x="6337183" y="565565"/>
            <a:ext cx="5854818" cy="3169433"/>
          </a:xfrm>
          <a:prstGeom prst="rect">
            <a:avLst/>
          </a:prstGeom>
        </p:spPr>
      </p:pic>
      <p:pic>
        <p:nvPicPr>
          <p:cNvPr id="8" name="Picture 7">
            <a:extLst>
              <a:ext uri="{FF2B5EF4-FFF2-40B4-BE49-F238E27FC236}">
                <a16:creationId xmlns:a16="http://schemas.microsoft.com/office/drawing/2014/main" id="{D80E6547-E553-8B4C-B613-A55206049B2C}"/>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0" y="0"/>
            <a:ext cx="12192000" cy="254000"/>
          </a:xfrm>
          <a:prstGeom prst="rect">
            <a:avLst/>
          </a:prstGeom>
        </p:spPr>
      </p:pic>
      <p:sp>
        <p:nvSpPr>
          <p:cNvPr id="14" name="Rectangle 13">
            <a:extLst>
              <a:ext uri="{FF2B5EF4-FFF2-40B4-BE49-F238E27FC236}">
                <a16:creationId xmlns:a16="http://schemas.microsoft.com/office/drawing/2014/main" id="{05D2C10D-F209-B443-9F3C-0B55EDFF601F}"/>
              </a:ext>
            </a:extLst>
          </p:cNvPr>
          <p:cNvSpPr/>
          <p:nvPr userDrawn="1"/>
        </p:nvSpPr>
        <p:spPr>
          <a:xfrm>
            <a:off x="761287" y="1975427"/>
            <a:ext cx="310896" cy="365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0C5EC1D-19D0-DE44-8368-6C242495923F}"/>
              </a:ext>
            </a:extLst>
          </p:cNvPr>
          <p:cNvSpPr txBox="1"/>
          <p:nvPr userDrawn="1"/>
        </p:nvSpPr>
        <p:spPr>
          <a:xfrm>
            <a:off x="678195" y="1267796"/>
            <a:ext cx="6034295" cy="369332"/>
          </a:xfrm>
          <a:prstGeom prst="rect">
            <a:avLst/>
          </a:prstGeom>
          <a:noFill/>
        </p:spPr>
        <p:txBody>
          <a:bodyPr wrap="square" rtlCol="0">
            <a:spAutoFit/>
          </a:bodyPr>
          <a:lstStyle/>
          <a:p>
            <a:r>
              <a:rPr lang="en-US" b="1" i="0" dirty="0">
                <a:solidFill>
                  <a:schemeClr val="bg1"/>
                </a:solidFill>
                <a:latin typeface="Oracle Sans" panose="020B0503020204020204" pitchFamily="34" charset="0"/>
                <a:cs typeface="Oracle Sans" panose="020B0503020204020204" pitchFamily="34" charset="0"/>
              </a:rPr>
              <a:t>Safe Harbor</a:t>
            </a:r>
          </a:p>
        </p:txBody>
      </p:sp>
      <p:pic>
        <p:nvPicPr>
          <p:cNvPr id="10" name="Picture 9">
            <a:extLst>
              <a:ext uri="{FF2B5EF4-FFF2-40B4-BE49-F238E27FC236}">
                <a16:creationId xmlns:a16="http://schemas.microsoft.com/office/drawing/2014/main" id="{58F490A4-145F-B042-A581-68EF5905AA7E}"/>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11437197" y="6356350"/>
            <a:ext cx="501650" cy="501650"/>
          </a:xfrm>
          <a:prstGeom prst="rect">
            <a:avLst/>
          </a:prstGeom>
        </p:spPr>
      </p:pic>
      <p:sp>
        <p:nvSpPr>
          <p:cNvPr id="12" name="Footer Placeholder 3">
            <a:extLst>
              <a:ext uri="{FF2B5EF4-FFF2-40B4-BE49-F238E27FC236}">
                <a16:creationId xmlns:a16="http://schemas.microsoft.com/office/drawing/2014/main" id="{24104D1E-CC2A-0840-BC0C-84B208A81CA0}"/>
              </a:ext>
            </a:extLst>
          </p:cNvPr>
          <p:cNvSpPr>
            <a:spLocks noGrp="1"/>
          </p:cNvSpPr>
          <p:nvPr>
            <p:ph type="ftr" sz="quarter" idx="3"/>
          </p:nvPr>
        </p:nvSpPr>
        <p:spPr>
          <a:xfrm>
            <a:off x="1339850" y="6514977"/>
            <a:ext cx="3792589" cy="365125"/>
          </a:xfrm>
          <a:prstGeom prst="rect">
            <a:avLst/>
          </a:prstGeom>
        </p:spPr>
        <p:txBody>
          <a:bodyPr anchor="ctr"/>
          <a:lstStyle>
            <a:lvl1pPr>
              <a:defRPr>
                <a:solidFill>
                  <a:schemeClr val="bg1">
                    <a:lumMod val="50000"/>
                  </a:schemeClr>
                </a:solidFill>
                <a:latin typeface="Oracle Sans" panose="020B0503020204020204" pitchFamily="34" charset="0"/>
                <a:cs typeface="Oracle Sans" panose="020B0503020204020204" pitchFamily="34" charset="0"/>
              </a:defRPr>
            </a:lvl1pPr>
          </a:lstStyle>
          <a:p>
            <a:r>
              <a:rPr lang="en-US" sz="800" dirty="0"/>
              <a:t>Copyright © 2019 Oracle and/or its affiliates.</a:t>
            </a:r>
          </a:p>
        </p:txBody>
      </p:sp>
      <p:sp>
        <p:nvSpPr>
          <p:cNvPr id="13" name="Slide Number Placeholder 3">
            <a:extLst>
              <a:ext uri="{FF2B5EF4-FFF2-40B4-BE49-F238E27FC236}">
                <a16:creationId xmlns:a16="http://schemas.microsoft.com/office/drawing/2014/main" id="{F0DE977E-2CE5-7C42-95F1-8EFD80AC55F9}"/>
              </a:ext>
            </a:extLst>
          </p:cNvPr>
          <p:cNvSpPr>
            <a:spLocks noGrp="1"/>
          </p:cNvSpPr>
          <p:nvPr>
            <p:ph type="sldNum" sz="quarter" idx="4"/>
          </p:nvPr>
        </p:nvSpPr>
        <p:spPr>
          <a:xfrm>
            <a:off x="761287" y="6507623"/>
            <a:ext cx="578563" cy="365125"/>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defRPr sz="800">
                <a:solidFill>
                  <a:schemeClr val="tx1">
                    <a:tint val="75000"/>
                  </a:schemeClr>
                </a:solidFill>
                <a:latin typeface="Oracle Sans" panose="020B0503020204020204" pitchFamily="34" charset="0"/>
                <a:cs typeface="Oracle Sans" panose="020B0503020204020204" pitchFamily="34" charset="0"/>
              </a:defRPr>
            </a:lvl1pPr>
          </a:lstStyle>
          <a:p>
            <a:fld id="{D440507A-669E-A943-A4A7-E531D638091A}" type="slidenum">
              <a:rPr lang="en-US" smtClean="0">
                <a:solidFill>
                  <a:srgbClr val="4E3629">
                    <a:tint val="75000"/>
                  </a:srgbClr>
                </a:solidFill>
              </a:rPr>
              <a:pPr/>
              <a:t>‹#›</a:t>
            </a:fld>
            <a:endParaRPr lang="en-US" dirty="0">
              <a:solidFill>
                <a:srgbClr val="4E3629">
                  <a:tint val="75000"/>
                </a:srgbClr>
              </a:solidFill>
            </a:endParaRPr>
          </a:p>
        </p:txBody>
      </p:sp>
    </p:spTree>
    <p:extLst>
      <p:ext uri="{BB962C8B-B14F-4D97-AF65-F5344CB8AC3E}">
        <p14:creationId xmlns:p14="http://schemas.microsoft.com/office/powerpoint/2010/main" val="2498163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95817-C269-41DC-98C3-383216D99B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A67554-86D0-436B-A607-1B04B40495BA}"/>
              </a:ext>
            </a:extLst>
          </p:cNvPr>
          <p:cNvSpPr>
            <a:spLocks noGrp="1"/>
          </p:cNvSpPr>
          <p:nvPr>
            <p:ph idx="1"/>
          </p:nvPr>
        </p:nvSpPr>
        <p:spPr/>
        <p:txBody>
          <a:bodyPr/>
          <a:lstStyle>
            <a:lvl1pPr marL="230188" indent="-230188">
              <a:buClr>
                <a:schemeClr val="accent1"/>
              </a:buClr>
              <a:buSzPct val="70000"/>
              <a:buFont typeface="Arial" panose="020B0604020202020204" pitchFamily="34" charset="0"/>
              <a:buChar char="•"/>
              <a:tabLst/>
              <a:defRPr/>
            </a:lvl1pPr>
            <a:lvl2pPr marL="690563" indent="-233363">
              <a:buClr>
                <a:schemeClr val="accent1"/>
              </a:buClr>
              <a:buSzPct val="70000"/>
              <a:buFont typeface="Arial" panose="020B0604020202020204" pitchFamily="34" charset="0"/>
              <a:buChar char="•"/>
              <a:tabLst/>
              <a:defRPr/>
            </a:lvl2pPr>
            <a:lvl3pPr marL="1150938" indent="-236538">
              <a:buClr>
                <a:schemeClr val="accent1"/>
              </a:buClr>
              <a:buSzPct val="70000"/>
              <a:buFont typeface="Arial" panose="020B0604020202020204" pitchFamily="34" charset="0"/>
              <a:buChar char="•"/>
              <a:tabLst/>
              <a:defRPr/>
            </a:lvl3pPr>
            <a:lvl4pPr marL="1603375" indent="-231775">
              <a:buClr>
                <a:schemeClr val="accent1"/>
              </a:buClr>
              <a:buSzPct val="70000"/>
              <a:buFont typeface="Arial" panose="020B0604020202020204" pitchFamily="34" charset="0"/>
              <a:buChar char="•"/>
              <a:tabLst/>
              <a:defRPr/>
            </a:lvl4pPr>
            <a:lvl5pPr marL="2063750" indent="-234950">
              <a:buClr>
                <a:schemeClr val="accent1"/>
              </a:buClr>
              <a:buSzPct val="70000"/>
              <a:buFont typeface="Arial" panose="020B0604020202020204" pitchFamily="34" charset="0"/>
              <a:buChar char="•"/>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3">
            <a:extLst>
              <a:ext uri="{FF2B5EF4-FFF2-40B4-BE49-F238E27FC236}">
                <a16:creationId xmlns:a16="http://schemas.microsoft.com/office/drawing/2014/main" id="{BB65E720-ABD2-CB40-960C-19979F6A655A}"/>
              </a:ext>
            </a:extLst>
          </p:cNvPr>
          <p:cNvSpPr>
            <a:spLocks noGrp="1"/>
          </p:cNvSpPr>
          <p:nvPr>
            <p:ph type="ftr" sz="quarter" idx="11"/>
          </p:nvPr>
        </p:nvSpPr>
        <p:spPr>
          <a:xfrm>
            <a:off x="1339850" y="6514977"/>
            <a:ext cx="3792589" cy="365125"/>
          </a:xfrm>
        </p:spPr>
        <p:txBody>
          <a:bodyPr/>
          <a:lstStyle/>
          <a:p>
            <a:r>
              <a:rPr lang="en-US" sz="800"/>
              <a:t>Copyright © 2019 Oracle and/or its affiliates.</a:t>
            </a:r>
            <a:endParaRPr lang="en-US" sz="800" dirty="0"/>
          </a:p>
        </p:txBody>
      </p:sp>
      <p:sp>
        <p:nvSpPr>
          <p:cNvPr id="8" name="Slide Number Placeholder 3">
            <a:extLst>
              <a:ext uri="{FF2B5EF4-FFF2-40B4-BE49-F238E27FC236}">
                <a16:creationId xmlns:a16="http://schemas.microsoft.com/office/drawing/2014/main" id="{281FACDB-74EA-704F-8BA0-BD67213620B0}"/>
              </a:ext>
            </a:extLst>
          </p:cNvPr>
          <p:cNvSpPr>
            <a:spLocks noGrp="1"/>
          </p:cNvSpPr>
          <p:nvPr>
            <p:ph type="sldNum" sz="quarter" idx="4"/>
          </p:nvPr>
        </p:nvSpPr>
        <p:spPr>
          <a:xfrm>
            <a:off x="761287" y="6507623"/>
            <a:ext cx="578563" cy="365125"/>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defRPr sz="800">
                <a:solidFill>
                  <a:schemeClr val="tx1">
                    <a:tint val="75000"/>
                  </a:schemeClr>
                </a:solidFill>
                <a:latin typeface="Oracle Sans" panose="020B0503020204020204" pitchFamily="34" charset="0"/>
                <a:cs typeface="Oracle Sans" panose="020B0503020204020204" pitchFamily="34" charset="0"/>
              </a:defRPr>
            </a:lvl1pPr>
          </a:lstStyle>
          <a:p>
            <a:fld id="{D440507A-669E-A943-A4A7-E531D638091A}" type="slidenum">
              <a:rPr lang="en-US" smtClean="0">
                <a:solidFill>
                  <a:srgbClr val="4E3629">
                    <a:tint val="75000"/>
                  </a:srgbClr>
                </a:solidFill>
              </a:rPr>
              <a:pPr/>
              <a:t>‹#›</a:t>
            </a:fld>
            <a:endParaRPr lang="en-US" dirty="0">
              <a:solidFill>
                <a:srgbClr val="4E3629">
                  <a:tint val="75000"/>
                </a:srgbClr>
              </a:solidFill>
            </a:endParaRPr>
          </a:p>
        </p:txBody>
      </p:sp>
    </p:spTree>
    <p:extLst>
      <p:ext uri="{BB962C8B-B14F-4D97-AF65-F5344CB8AC3E}">
        <p14:creationId xmlns:p14="http://schemas.microsoft.com/office/powerpoint/2010/main" val="20688529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OOW Section Divider 1">
    <p:spTree>
      <p:nvGrpSpPr>
        <p:cNvPr id="1" name=""/>
        <p:cNvGrpSpPr/>
        <p:nvPr/>
      </p:nvGrpSpPr>
      <p:grpSpPr>
        <a:xfrm>
          <a:off x="0" y="0"/>
          <a:ext cx="0" cy="0"/>
          <a:chOff x="0" y="0"/>
          <a:chExt cx="0" cy="0"/>
        </a:xfrm>
      </p:grpSpPr>
      <p:pic>
        <p:nvPicPr>
          <p:cNvPr id="12" name="Picture 11" descr="A picture containing container, basket&#10;&#10;Description automatically generated">
            <a:extLst>
              <a:ext uri="{FF2B5EF4-FFF2-40B4-BE49-F238E27FC236}">
                <a16:creationId xmlns:a16="http://schemas.microsoft.com/office/drawing/2014/main" id="{C0780927-9945-EF47-8AE5-C4DBCA3023A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1133"/>
          <a:stretch/>
        </p:blipFill>
        <p:spPr>
          <a:xfrm flipH="1">
            <a:off x="7263302" y="224473"/>
            <a:ext cx="4928697" cy="2612033"/>
          </a:xfrm>
          <a:prstGeom prst="rect">
            <a:avLst/>
          </a:prstGeom>
        </p:spPr>
      </p:pic>
      <p:pic>
        <p:nvPicPr>
          <p:cNvPr id="13" name="Picture 12" descr="A picture containing music, black&#10;&#10;Description automatically generated">
            <a:extLst>
              <a:ext uri="{FF2B5EF4-FFF2-40B4-BE49-F238E27FC236}">
                <a16:creationId xmlns:a16="http://schemas.microsoft.com/office/drawing/2014/main" id="{0D44442F-9369-9B4E-B2F5-C37AD54E148E}"/>
              </a:ext>
            </a:extLst>
          </p:cNvPr>
          <p:cNvPicPr>
            <a:picLocks noChangeAspect="1"/>
          </p:cNvPicPr>
          <p:nvPr userDrawn="1"/>
        </p:nvPicPr>
        <p:blipFill>
          <a:blip r:embed="rId3" cstate="print">
            <a:alphaModFix amt="40000"/>
            <a:extLst>
              <a:ext uri="{28A0092B-C50C-407E-A947-70E740481C1C}">
                <a14:useLocalDpi xmlns:a14="http://schemas.microsoft.com/office/drawing/2010/main"/>
              </a:ext>
            </a:extLst>
          </a:blip>
          <a:stretch>
            <a:fillRect/>
          </a:stretch>
        </p:blipFill>
        <p:spPr>
          <a:xfrm>
            <a:off x="-620045" y="5667593"/>
            <a:ext cx="4427104" cy="1649788"/>
          </a:xfrm>
          <a:prstGeom prst="rect">
            <a:avLst/>
          </a:prstGeom>
        </p:spPr>
      </p:pic>
      <p:sp>
        <p:nvSpPr>
          <p:cNvPr id="2" name="Title 1">
            <a:extLst>
              <a:ext uri="{FF2B5EF4-FFF2-40B4-BE49-F238E27FC236}">
                <a16:creationId xmlns:a16="http://schemas.microsoft.com/office/drawing/2014/main" id="{607B599F-269A-4E45-BB4E-31A49D2385EB}"/>
              </a:ext>
            </a:extLst>
          </p:cNvPr>
          <p:cNvSpPr>
            <a:spLocks noGrp="1"/>
          </p:cNvSpPr>
          <p:nvPr>
            <p:ph type="title" hasCustomPrompt="1"/>
          </p:nvPr>
        </p:nvSpPr>
        <p:spPr>
          <a:xfrm>
            <a:off x="768096" y="783026"/>
            <a:ext cx="6705724" cy="844095"/>
          </a:xfrm>
        </p:spPr>
        <p:txBody>
          <a:bodyPr vert="horz" lIns="0" tIns="45720" rIns="0" bIns="45720" rtlCol="0" anchor="b">
            <a:normAutofit/>
          </a:bodyPr>
          <a:lstStyle>
            <a:lvl1pPr>
              <a:defRPr lang="en-US" sz="1600">
                <a:latin typeface="Oracle Sans Extra Bold" panose="020B0803020204020204" pitchFamily="34" charset="0"/>
                <a:ea typeface="+mn-ea"/>
                <a:cs typeface="Oracle Sans Extra Bold" panose="020B0803020204020204" pitchFamily="34" charset="0"/>
              </a:defRPr>
            </a:lvl1pPr>
          </a:lstStyle>
          <a:p>
            <a:pPr marL="0" lvl="0" indent="0">
              <a:spcBef>
                <a:spcPts val="1000"/>
              </a:spcBef>
              <a:buFont typeface="Arial" panose="020B0604020202020204" pitchFamily="34" charset="0"/>
            </a:pPr>
            <a:r>
              <a:rPr lang="en-US" dirty="0"/>
              <a:t>Headline</a:t>
            </a:r>
          </a:p>
        </p:txBody>
      </p:sp>
      <p:sp>
        <p:nvSpPr>
          <p:cNvPr id="3" name="Text Placeholder 2">
            <a:extLst>
              <a:ext uri="{FF2B5EF4-FFF2-40B4-BE49-F238E27FC236}">
                <a16:creationId xmlns:a16="http://schemas.microsoft.com/office/drawing/2014/main" id="{FD86EFD9-8225-47A7-9DFF-A350F67E94AA}"/>
              </a:ext>
            </a:extLst>
          </p:cNvPr>
          <p:cNvSpPr>
            <a:spLocks noGrp="1"/>
          </p:cNvSpPr>
          <p:nvPr>
            <p:ph type="body" idx="1" hasCustomPrompt="1"/>
          </p:nvPr>
        </p:nvSpPr>
        <p:spPr>
          <a:xfrm>
            <a:off x="768096" y="2288559"/>
            <a:ext cx="6705724" cy="3360372"/>
          </a:xfrm>
        </p:spPr>
        <p:txBody>
          <a:bodyPr lIns="0" rIns="0">
            <a:normAutofit/>
          </a:bodyPr>
          <a:lstStyle>
            <a:lvl1pPr marL="0" indent="0">
              <a:lnSpc>
                <a:spcPct val="100000"/>
              </a:lnSpc>
              <a:spcBef>
                <a:spcPts val="0"/>
              </a:spcBef>
              <a:buNone/>
              <a:defRPr lang="en-US" sz="3000" b="0" i="0" kern="1200" dirty="0" err="1" smtClean="0">
                <a:solidFill>
                  <a:schemeClr val="tx2"/>
                </a:solidFill>
                <a:latin typeface="Oracle Sans Light" panose="020B0403020204020204" pitchFamily="34" charset="0"/>
                <a:ea typeface="Open Sans Light" panose="020B0306030504020204" pitchFamily="34" charset="0"/>
                <a:cs typeface="Oracle Sans Light" panose="020B04030202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vitae </a:t>
            </a:r>
            <a:r>
              <a:rPr lang="en-US" dirty="0" err="1"/>
              <a:t>interdum</a:t>
            </a:r>
            <a:r>
              <a:rPr lang="en-US" dirty="0"/>
              <a:t> diam, non </a:t>
            </a:r>
            <a:r>
              <a:rPr lang="en-US" dirty="0" err="1"/>
              <a:t>aliquet</a:t>
            </a:r>
            <a:r>
              <a:rPr lang="en-US" dirty="0"/>
              <a:t> </a:t>
            </a:r>
            <a:r>
              <a:rPr lang="en-US" dirty="0" err="1"/>
              <a:t>enim</a:t>
            </a:r>
            <a:r>
              <a:rPr lang="en-US" dirty="0"/>
              <a:t>. </a:t>
            </a:r>
            <a:r>
              <a:rPr lang="en-US" dirty="0" err="1"/>
              <a:t>Donec</a:t>
            </a:r>
            <a:r>
              <a:rPr lang="en-US" dirty="0"/>
              <a:t> </a:t>
            </a:r>
            <a:r>
              <a:rPr lang="en-US" dirty="0" err="1"/>
              <a:t>auctor</a:t>
            </a:r>
            <a:r>
              <a:rPr lang="en-US" dirty="0"/>
              <a:t> </a:t>
            </a:r>
            <a:r>
              <a:rPr lang="en-US" dirty="0" err="1"/>
              <a:t>metus</a:t>
            </a:r>
            <a:r>
              <a:rPr lang="en-US" dirty="0"/>
              <a:t> sed </a:t>
            </a:r>
            <a:r>
              <a:rPr lang="en-US" dirty="0" err="1"/>
              <a:t>velit</a:t>
            </a:r>
            <a:r>
              <a:rPr lang="en-US" dirty="0"/>
              <a:t> </a:t>
            </a:r>
            <a:r>
              <a:rPr lang="en-US" dirty="0" err="1"/>
              <a:t>imperdiet</a:t>
            </a:r>
            <a:r>
              <a:rPr lang="en-US" dirty="0"/>
              <a:t> </a:t>
            </a:r>
            <a:r>
              <a:rPr lang="en-US" dirty="0" err="1"/>
              <a:t>consectetur</a:t>
            </a:r>
            <a:r>
              <a:rPr lang="en-US" dirty="0"/>
              <a:t>. </a:t>
            </a:r>
            <a:r>
              <a:rPr lang="en-US" dirty="0" err="1"/>
              <a:t>Aenean</a:t>
            </a:r>
            <a:r>
              <a:rPr lang="en-US" dirty="0"/>
              <a:t> et </a:t>
            </a:r>
            <a:r>
              <a:rPr lang="en-US" dirty="0" err="1"/>
              <a:t>turpis</a:t>
            </a:r>
            <a:r>
              <a:rPr lang="en-US" dirty="0"/>
              <a:t> </a:t>
            </a:r>
            <a:r>
              <a:rPr lang="en-US" dirty="0" err="1"/>
              <a:t>sapien</a:t>
            </a:r>
            <a:r>
              <a:rPr lang="en-US" dirty="0"/>
              <a:t>.</a:t>
            </a:r>
          </a:p>
        </p:txBody>
      </p:sp>
      <p:sp>
        <p:nvSpPr>
          <p:cNvPr id="14" name="Rectangle 13">
            <a:extLst>
              <a:ext uri="{FF2B5EF4-FFF2-40B4-BE49-F238E27FC236}">
                <a16:creationId xmlns:a16="http://schemas.microsoft.com/office/drawing/2014/main" id="{05D2C10D-F209-B443-9F3C-0B55EDFF601F}"/>
              </a:ext>
            </a:extLst>
          </p:cNvPr>
          <p:cNvSpPr/>
          <p:nvPr userDrawn="1"/>
        </p:nvSpPr>
        <p:spPr>
          <a:xfrm>
            <a:off x="761287" y="1975427"/>
            <a:ext cx="310896" cy="365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6CBF502-8D37-F747-A37F-40B536FAD582}"/>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11437197" y="6356350"/>
            <a:ext cx="501650" cy="501650"/>
          </a:xfrm>
          <a:prstGeom prst="rect">
            <a:avLst/>
          </a:prstGeom>
        </p:spPr>
      </p:pic>
      <p:sp>
        <p:nvSpPr>
          <p:cNvPr id="15" name="Footer Placeholder 3">
            <a:extLst>
              <a:ext uri="{FF2B5EF4-FFF2-40B4-BE49-F238E27FC236}">
                <a16:creationId xmlns:a16="http://schemas.microsoft.com/office/drawing/2014/main" id="{DE0C1277-82B6-0242-8633-0B5C91B9E317}"/>
              </a:ext>
            </a:extLst>
          </p:cNvPr>
          <p:cNvSpPr>
            <a:spLocks noGrp="1"/>
          </p:cNvSpPr>
          <p:nvPr>
            <p:ph type="ftr" sz="quarter" idx="11"/>
          </p:nvPr>
        </p:nvSpPr>
        <p:spPr>
          <a:xfrm>
            <a:off x="4385622" y="6514977"/>
            <a:ext cx="3792589" cy="365125"/>
          </a:xfrm>
        </p:spPr>
        <p:txBody>
          <a:bodyPr/>
          <a:lstStyle/>
          <a:p>
            <a:r>
              <a:rPr lang="en-US" sz="800" dirty="0"/>
              <a:t>Copyright © 2019 Oracle and/or its affiliates.</a:t>
            </a:r>
          </a:p>
        </p:txBody>
      </p:sp>
      <p:sp>
        <p:nvSpPr>
          <p:cNvPr id="16" name="Slide Number Placeholder 3">
            <a:extLst>
              <a:ext uri="{FF2B5EF4-FFF2-40B4-BE49-F238E27FC236}">
                <a16:creationId xmlns:a16="http://schemas.microsoft.com/office/drawing/2014/main" id="{ADECFE24-2F6D-8742-B4D4-F887852B7498}"/>
              </a:ext>
            </a:extLst>
          </p:cNvPr>
          <p:cNvSpPr>
            <a:spLocks noGrp="1"/>
          </p:cNvSpPr>
          <p:nvPr>
            <p:ph type="sldNum" sz="quarter" idx="4"/>
          </p:nvPr>
        </p:nvSpPr>
        <p:spPr>
          <a:xfrm>
            <a:off x="3807059" y="6507623"/>
            <a:ext cx="578563" cy="365125"/>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defRPr sz="800">
                <a:solidFill>
                  <a:schemeClr val="tx1">
                    <a:tint val="75000"/>
                  </a:schemeClr>
                </a:solidFill>
                <a:latin typeface="Oracle Sans" panose="020B0503020204020204" pitchFamily="34" charset="0"/>
                <a:cs typeface="Oracle Sans" panose="020B0503020204020204" pitchFamily="34" charset="0"/>
              </a:defRPr>
            </a:lvl1pPr>
          </a:lstStyle>
          <a:p>
            <a:fld id="{D440507A-669E-A943-A4A7-E531D638091A}" type="slidenum">
              <a:rPr lang="en-US" smtClean="0">
                <a:solidFill>
                  <a:srgbClr val="4E3629">
                    <a:tint val="75000"/>
                  </a:srgbClr>
                </a:solidFill>
              </a:rPr>
              <a:pPr/>
              <a:t>‹#›</a:t>
            </a:fld>
            <a:endParaRPr lang="en-US" dirty="0">
              <a:solidFill>
                <a:srgbClr val="4E3629">
                  <a:tint val="75000"/>
                </a:srgbClr>
              </a:solidFill>
            </a:endParaRPr>
          </a:p>
        </p:txBody>
      </p:sp>
    </p:spTree>
    <p:extLst>
      <p:ext uri="{BB962C8B-B14F-4D97-AF65-F5344CB8AC3E}">
        <p14:creationId xmlns:p14="http://schemas.microsoft.com/office/powerpoint/2010/main" val="4271549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OOW Section Divider 2">
    <p:spTree>
      <p:nvGrpSpPr>
        <p:cNvPr id="1" name=""/>
        <p:cNvGrpSpPr/>
        <p:nvPr/>
      </p:nvGrpSpPr>
      <p:grpSpPr>
        <a:xfrm>
          <a:off x="0" y="0"/>
          <a:ext cx="0" cy="0"/>
          <a:chOff x="0" y="0"/>
          <a:chExt cx="0" cy="0"/>
        </a:xfrm>
      </p:grpSpPr>
      <p:pic>
        <p:nvPicPr>
          <p:cNvPr id="5" name="Picture 4" descr="A close up of an animal&#10;&#10;Description automatically generated">
            <a:extLst>
              <a:ext uri="{FF2B5EF4-FFF2-40B4-BE49-F238E27FC236}">
                <a16:creationId xmlns:a16="http://schemas.microsoft.com/office/drawing/2014/main" id="{EFB9E9CD-D1E8-2941-B6E9-04C71E3BFC82}"/>
              </a:ext>
            </a:extLst>
          </p:cNvPr>
          <p:cNvPicPr>
            <a:picLocks noChangeAspect="1"/>
          </p:cNvPicPr>
          <p:nvPr userDrawn="1"/>
        </p:nvPicPr>
        <p:blipFill rotWithShape="1">
          <a:blip r:embed="rId2" cstate="print">
            <a:alphaModFix amt="70000"/>
            <a:extLst>
              <a:ext uri="{28A0092B-C50C-407E-A947-70E740481C1C}">
                <a14:useLocalDpi xmlns:a14="http://schemas.microsoft.com/office/drawing/2010/main"/>
              </a:ext>
            </a:extLst>
          </a:blip>
          <a:srcRect/>
          <a:stretch/>
        </p:blipFill>
        <p:spPr>
          <a:xfrm>
            <a:off x="6337183" y="4500749"/>
            <a:ext cx="5854818" cy="2357251"/>
          </a:xfrm>
          <a:prstGeom prst="rect">
            <a:avLst/>
          </a:prstGeom>
        </p:spPr>
      </p:pic>
      <p:pic>
        <p:nvPicPr>
          <p:cNvPr id="8" name="Picture 7">
            <a:extLst>
              <a:ext uri="{FF2B5EF4-FFF2-40B4-BE49-F238E27FC236}">
                <a16:creationId xmlns:a16="http://schemas.microsoft.com/office/drawing/2014/main" id="{D80E6547-E553-8B4C-B613-A55206049B2C}"/>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2192000" cy="254000"/>
          </a:xfrm>
          <a:prstGeom prst="rect">
            <a:avLst/>
          </a:prstGeom>
        </p:spPr>
      </p:pic>
      <p:sp>
        <p:nvSpPr>
          <p:cNvPr id="2" name="Title 1">
            <a:extLst>
              <a:ext uri="{FF2B5EF4-FFF2-40B4-BE49-F238E27FC236}">
                <a16:creationId xmlns:a16="http://schemas.microsoft.com/office/drawing/2014/main" id="{607B599F-269A-4E45-BB4E-31A49D2385EB}"/>
              </a:ext>
            </a:extLst>
          </p:cNvPr>
          <p:cNvSpPr>
            <a:spLocks noGrp="1"/>
          </p:cNvSpPr>
          <p:nvPr>
            <p:ph type="title" hasCustomPrompt="1"/>
          </p:nvPr>
        </p:nvSpPr>
        <p:spPr>
          <a:xfrm>
            <a:off x="768096" y="783026"/>
            <a:ext cx="7629454" cy="844095"/>
          </a:xfrm>
        </p:spPr>
        <p:txBody>
          <a:bodyPr vert="horz" lIns="0" tIns="45720" rIns="0" bIns="45720" rtlCol="0" anchor="b">
            <a:normAutofit/>
          </a:bodyPr>
          <a:lstStyle>
            <a:lvl1pPr>
              <a:defRPr lang="en-US" sz="1600">
                <a:latin typeface="Oracle Sans Extra Bold" panose="020B0803020204020204" pitchFamily="34" charset="0"/>
                <a:ea typeface="+mn-ea"/>
                <a:cs typeface="Oracle Sans Extra Bold" panose="020B0803020204020204" pitchFamily="34" charset="0"/>
              </a:defRPr>
            </a:lvl1pPr>
          </a:lstStyle>
          <a:p>
            <a:pPr marL="0" lvl="0" indent="0">
              <a:spcBef>
                <a:spcPts val="1000"/>
              </a:spcBef>
              <a:buFont typeface="Arial" panose="020B0604020202020204" pitchFamily="34" charset="0"/>
            </a:pPr>
            <a:r>
              <a:rPr lang="en-US" dirty="0"/>
              <a:t>Headline</a:t>
            </a:r>
          </a:p>
        </p:txBody>
      </p:sp>
      <p:sp>
        <p:nvSpPr>
          <p:cNvPr id="3" name="Text Placeholder 2">
            <a:extLst>
              <a:ext uri="{FF2B5EF4-FFF2-40B4-BE49-F238E27FC236}">
                <a16:creationId xmlns:a16="http://schemas.microsoft.com/office/drawing/2014/main" id="{FD86EFD9-8225-47A7-9DFF-A350F67E94AA}"/>
              </a:ext>
            </a:extLst>
          </p:cNvPr>
          <p:cNvSpPr>
            <a:spLocks noGrp="1"/>
          </p:cNvSpPr>
          <p:nvPr>
            <p:ph type="body" idx="1" hasCustomPrompt="1"/>
          </p:nvPr>
        </p:nvSpPr>
        <p:spPr>
          <a:xfrm>
            <a:off x="768095" y="2288559"/>
            <a:ext cx="7629455" cy="3360372"/>
          </a:xfrm>
        </p:spPr>
        <p:txBody>
          <a:bodyPr lIns="0" rIns="0">
            <a:normAutofit/>
          </a:bodyPr>
          <a:lstStyle>
            <a:lvl1pPr marL="0" indent="0">
              <a:lnSpc>
                <a:spcPct val="100000"/>
              </a:lnSpc>
              <a:spcBef>
                <a:spcPts val="0"/>
              </a:spcBef>
              <a:buNone/>
              <a:defRPr sz="3000" b="0" i="0">
                <a:solidFill>
                  <a:schemeClr val="tx2"/>
                </a:solidFill>
                <a:latin typeface="Oracle Sans Light" panose="020B0403020204020204" pitchFamily="34" charset="0"/>
                <a:ea typeface="Open Sans Light" panose="020B0306030504020204" pitchFamily="34" charset="0"/>
                <a:cs typeface="Oracle Sans Light" panose="020B04030202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vitae </a:t>
            </a:r>
            <a:r>
              <a:rPr lang="en-US" dirty="0" err="1"/>
              <a:t>interdum</a:t>
            </a:r>
            <a:r>
              <a:rPr lang="en-US" dirty="0"/>
              <a:t> diam, non </a:t>
            </a:r>
            <a:r>
              <a:rPr lang="en-US" dirty="0" err="1"/>
              <a:t>aliquet</a:t>
            </a:r>
            <a:r>
              <a:rPr lang="en-US" dirty="0"/>
              <a:t> </a:t>
            </a:r>
            <a:r>
              <a:rPr lang="en-US" dirty="0" err="1"/>
              <a:t>enim</a:t>
            </a:r>
            <a:r>
              <a:rPr lang="en-US" dirty="0"/>
              <a:t>. </a:t>
            </a:r>
            <a:r>
              <a:rPr lang="en-US" dirty="0" err="1"/>
              <a:t>Donec</a:t>
            </a:r>
            <a:r>
              <a:rPr lang="en-US" dirty="0"/>
              <a:t> </a:t>
            </a:r>
            <a:r>
              <a:rPr lang="en-US" dirty="0" err="1"/>
              <a:t>auctor</a:t>
            </a:r>
            <a:r>
              <a:rPr lang="en-US" dirty="0"/>
              <a:t> </a:t>
            </a:r>
            <a:r>
              <a:rPr lang="en-US" dirty="0" err="1"/>
              <a:t>metus</a:t>
            </a:r>
            <a:r>
              <a:rPr lang="en-US" dirty="0"/>
              <a:t> sed </a:t>
            </a:r>
            <a:r>
              <a:rPr lang="en-US" dirty="0" err="1"/>
              <a:t>velit</a:t>
            </a:r>
            <a:r>
              <a:rPr lang="en-US" dirty="0"/>
              <a:t> </a:t>
            </a:r>
            <a:r>
              <a:rPr lang="en-US" dirty="0" err="1"/>
              <a:t>imperdiet</a:t>
            </a:r>
            <a:r>
              <a:rPr lang="en-US" dirty="0"/>
              <a:t> </a:t>
            </a:r>
            <a:r>
              <a:rPr lang="en-US" dirty="0" err="1"/>
              <a:t>consectetur</a:t>
            </a:r>
            <a:r>
              <a:rPr lang="en-US" dirty="0"/>
              <a:t>. </a:t>
            </a:r>
            <a:r>
              <a:rPr lang="en-US" dirty="0" err="1"/>
              <a:t>Aenean</a:t>
            </a:r>
            <a:r>
              <a:rPr lang="en-US" dirty="0"/>
              <a:t> et </a:t>
            </a:r>
            <a:r>
              <a:rPr lang="en-US" dirty="0" err="1"/>
              <a:t>turpis</a:t>
            </a:r>
            <a:r>
              <a:rPr lang="en-US" dirty="0"/>
              <a:t> </a:t>
            </a:r>
            <a:r>
              <a:rPr lang="en-US" dirty="0" err="1"/>
              <a:t>sapien</a:t>
            </a:r>
            <a:r>
              <a:rPr lang="en-US" dirty="0"/>
              <a:t>.</a:t>
            </a:r>
          </a:p>
        </p:txBody>
      </p:sp>
      <p:sp>
        <p:nvSpPr>
          <p:cNvPr id="14" name="Rectangle 13">
            <a:extLst>
              <a:ext uri="{FF2B5EF4-FFF2-40B4-BE49-F238E27FC236}">
                <a16:creationId xmlns:a16="http://schemas.microsoft.com/office/drawing/2014/main" id="{05D2C10D-F209-B443-9F3C-0B55EDFF601F}"/>
              </a:ext>
            </a:extLst>
          </p:cNvPr>
          <p:cNvSpPr/>
          <p:nvPr userDrawn="1"/>
        </p:nvSpPr>
        <p:spPr>
          <a:xfrm>
            <a:off x="761287" y="1975427"/>
            <a:ext cx="310896" cy="365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21BC302-6DF8-3247-836E-E8C807D7AC0D}"/>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11437197" y="6356350"/>
            <a:ext cx="501650" cy="501650"/>
          </a:xfrm>
          <a:prstGeom prst="rect">
            <a:avLst/>
          </a:prstGeom>
        </p:spPr>
      </p:pic>
      <p:sp>
        <p:nvSpPr>
          <p:cNvPr id="10" name="Footer Placeholder 3">
            <a:extLst>
              <a:ext uri="{FF2B5EF4-FFF2-40B4-BE49-F238E27FC236}">
                <a16:creationId xmlns:a16="http://schemas.microsoft.com/office/drawing/2014/main" id="{C1207E38-9101-924D-BDA8-AFF9F67DA2F3}"/>
              </a:ext>
            </a:extLst>
          </p:cNvPr>
          <p:cNvSpPr>
            <a:spLocks noGrp="1"/>
          </p:cNvSpPr>
          <p:nvPr>
            <p:ph type="ftr" sz="quarter" idx="11"/>
          </p:nvPr>
        </p:nvSpPr>
        <p:spPr>
          <a:xfrm>
            <a:off x="1339850" y="6514977"/>
            <a:ext cx="3792589" cy="365125"/>
          </a:xfrm>
        </p:spPr>
        <p:txBody>
          <a:bodyPr/>
          <a:lstStyle/>
          <a:p>
            <a:r>
              <a:rPr lang="en-US" sz="800"/>
              <a:t>Copyright © 2019 Oracle and/or its affiliates.</a:t>
            </a:r>
            <a:endParaRPr lang="en-US" sz="800" dirty="0"/>
          </a:p>
        </p:txBody>
      </p:sp>
      <p:sp>
        <p:nvSpPr>
          <p:cNvPr id="12" name="Slide Number Placeholder 3">
            <a:extLst>
              <a:ext uri="{FF2B5EF4-FFF2-40B4-BE49-F238E27FC236}">
                <a16:creationId xmlns:a16="http://schemas.microsoft.com/office/drawing/2014/main" id="{2E29E1E4-4736-0C4D-BCD7-E2EB87F2FC95}"/>
              </a:ext>
            </a:extLst>
          </p:cNvPr>
          <p:cNvSpPr>
            <a:spLocks noGrp="1"/>
          </p:cNvSpPr>
          <p:nvPr>
            <p:ph type="sldNum" sz="quarter" idx="4"/>
          </p:nvPr>
        </p:nvSpPr>
        <p:spPr>
          <a:xfrm>
            <a:off x="761287" y="6507623"/>
            <a:ext cx="578563" cy="365125"/>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defRPr sz="800">
                <a:solidFill>
                  <a:schemeClr val="tx1">
                    <a:tint val="75000"/>
                  </a:schemeClr>
                </a:solidFill>
                <a:latin typeface="Oracle Sans" panose="020B0503020204020204" pitchFamily="34" charset="0"/>
                <a:cs typeface="Oracle Sans" panose="020B0503020204020204" pitchFamily="34" charset="0"/>
              </a:defRPr>
            </a:lvl1pPr>
          </a:lstStyle>
          <a:p>
            <a:fld id="{D440507A-669E-A943-A4A7-E531D638091A}" type="slidenum">
              <a:rPr lang="en-US" smtClean="0">
                <a:solidFill>
                  <a:srgbClr val="4E3629">
                    <a:tint val="75000"/>
                  </a:srgbClr>
                </a:solidFill>
              </a:rPr>
              <a:pPr/>
              <a:t>‹#›</a:t>
            </a:fld>
            <a:endParaRPr lang="en-US" dirty="0">
              <a:solidFill>
                <a:srgbClr val="4E3629">
                  <a:tint val="75000"/>
                </a:srgbClr>
              </a:solidFill>
            </a:endParaRPr>
          </a:p>
        </p:txBody>
      </p:sp>
    </p:spTree>
    <p:extLst>
      <p:ext uri="{BB962C8B-B14F-4D97-AF65-F5344CB8AC3E}">
        <p14:creationId xmlns:p14="http://schemas.microsoft.com/office/powerpoint/2010/main" val="318490350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2.jp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34" Type="http://schemas.openxmlformats.org/officeDocument/2006/relationships/image" Target="../media/image1.png"/><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33" Type="http://schemas.openxmlformats.org/officeDocument/2006/relationships/image" Target="../media/image2.jpg"/><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slideLayout" Target="../slideLayouts/slideLayout59.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32" Type="http://schemas.openxmlformats.org/officeDocument/2006/relationships/theme" Target="../theme/theme2.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31" Type="http://schemas.openxmlformats.org/officeDocument/2006/relationships/slideLayout" Target="../slideLayouts/slideLayout61.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slideLayout" Target="../slideLayouts/slideLayout60.xml"/><Relationship Id="rId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0E2E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F6839A-7020-4254-BB27-017A0258DE58}"/>
              </a:ext>
            </a:extLst>
          </p:cNvPr>
          <p:cNvSpPr>
            <a:spLocks noGrp="1"/>
          </p:cNvSpPr>
          <p:nvPr>
            <p:ph type="title"/>
          </p:nvPr>
        </p:nvSpPr>
        <p:spPr>
          <a:xfrm>
            <a:off x="838200" y="365125"/>
            <a:ext cx="10515600" cy="1325563"/>
          </a:xfrm>
          <a:prstGeom prst="rect">
            <a:avLst/>
          </a:prstGeom>
        </p:spPr>
        <p:txBody>
          <a:bodyPr vert="horz" lIns="0" tIns="45720" rIns="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F714D97-2391-495E-8C13-180C0EB286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880C9023-637D-494C-95E3-A86047569BA4}"/>
              </a:ext>
            </a:extLst>
          </p:cNvPr>
          <p:cNvSpPr>
            <a:spLocks noGrp="1"/>
          </p:cNvSpPr>
          <p:nvPr>
            <p:ph type="ftr" sz="quarter" idx="3"/>
          </p:nvPr>
        </p:nvSpPr>
        <p:spPr>
          <a:xfrm>
            <a:off x="1339850" y="6514977"/>
            <a:ext cx="6625502" cy="365125"/>
          </a:xfrm>
          <a:prstGeom prst="rect">
            <a:avLst/>
          </a:prstGeom>
        </p:spPr>
        <p:txBody>
          <a:bodyPr vert="horz" lIns="0" tIns="45720" rIns="0" bIns="45720" rtlCol="0" anchor="ctr"/>
          <a:lstStyle>
            <a:lvl1pPr algn="l">
              <a:defRPr sz="650" b="0" i="0">
                <a:solidFill>
                  <a:schemeClr val="bg2">
                    <a:lumMod val="75000"/>
                  </a:schemeClr>
                </a:solidFill>
                <a:latin typeface="Oracle Sans" panose="020B0503020204020204" pitchFamily="34" charset="0"/>
                <a:cs typeface="Oracle Sans" panose="020B0503020204020204" pitchFamily="34" charset="0"/>
              </a:defRPr>
            </a:lvl1pPr>
          </a:lstStyle>
          <a:p>
            <a:r>
              <a:rPr lang="en-US" sz="800" dirty="0"/>
              <a:t>Copyright © 2019 Oracle and/or its affiliates.</a:t>
            </a:r>
          </a:p>
        </p:txBody>
      </p:sp>
      <p:pic>
        <p:nvPicPr>
          <p:cNvPr id="10" name="Picture 9">
            <a:extLst>
              <a:ext uri="{FF2B5EF4-FFF2-40B4-BE49-F238E27FC236}">
                <a16:creationId xmlns:a16="http://schemas.microsoft.com/office/drawing/2014/main" id="{89097BF2-8BD6-4DE7-A9F6-0896CC658225}"/>
              </a:ext>
            </a:extLst>
          </p:cNvPr>
          <p:cNvPicPr>
            <a:picLocks noChangeAspect="1"/>
          </p:cNvPicPr>
          <p:nvPr userDrawn="1"/>
        </p:nvPicPr>
        <p:blipFill>
          <a:blip r:embed="rId32" cstate="print">
            <a:extLst>
              <a:ext uri="{28A0092B-C50C-407E-A947-70E740481C1C}">
                <a14:useLocalDpi xmlns:a14="http://schemas.microsoft.com/office/drawing/2010/main"/>
              </a:ext>
            </a:extLst>
          </a:blip>
          <a:srcRect/>
          <a:stretch/>
        </p:blipFill>
        <p:spPr>
          <a:xfrm>
            <a:off x="11437197" y="6356350"/>
            <a:ext cx="501650" cy="501650"/>
          </a:xfrm>
          <a:prstGeom prst="rect">
            <a:avLst/>
          </a:prstGeom>
        </p:spPr>
      </p:pic>
      <p:pic>
        <p:nvPicPr>
          <p:cNvPr id="14" name="Picture 13">
            <a:extLst>
              <a:ext uri="{FF2B5EF4-FFF2-40B4-BE49-F238E27FC236}">
                <a16:creationId xmlns:a16="http://schemas.microsoft.com/office/drawing/2014/main" id="{D23B6C0B-A6D8-4755-9395-F94ECF5A0491}"/>
              </a:ext>
            </a:extLst>
          </p:cNvPr>
          <p:cNvPicPr>
            <a:picLocks noChangeAspect="1"/>
          </p:cNvPicPr>
          <p:nvPr userDrawn="1"/>
        </p:nvPicPr>
        <p:blipFill>
          <a:blip r:embed="rId33">
            <a:extLst>
              <a:ext uri="{28A0092B-C50C-407E-A947-70E740481C1C}">
                <a14:useLocalDpi xmlns:a14="http://schemas.microsoft.com/office/drawing/2010/main"/>
              </a:ext>
            </a:extLst>
          </a:blip>
          <a:stretch>
            <a:fillRect/>
          </a:stretch>
        </p:blipFill>
        <p:spPr>
          <a:xfrm>
            <a:off x="0" y="0"/>
            <a:ext cx="12192000" cy="254000"/>
          </a:xfrm>
          <a:prstGeom prst="rect">
            <a:avLst/>
          </a:prstGeom>
        </p:spPr>
      </p:pic>
      <p:sp>
        <p:nvSpPr>
          <p:cNvPr id="8" name="Slide Number Placeholder 3">
            <a:extLst>
              <a:ext uri="{FF2B5EF4-FFF2-40B4-BE49-F238E27FC236}">
                <a16:creationId xmlns:a16="http://schemas.microsoft.com/office/drawing/2014/main" id="{C91EE73D-1D23-714C-9DE9-81B11FC79B6B}"/>
              </a:ext>
            </a:extLst>
          </p:cNvPr>
          <p:cNvSpPr>
            <a:spLocks noGrp="1"/>
          </p:cNvSpPr>
          <p:nvPr>
            <p:ph type="sldNum" sz="quarter" idx="4"/>
          </p:nvPr>
        </p:nvSpPr>
        <p:spPr>
          <a:xfrm>
            <a:off x="838200" y="6507623"/>
            <a:ext cx="501650" cy="365125"/>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defRPr sz="800">
                <a:solidFill>
                  <a:schemeClr val="tx1">
                    <a:tint val="75000"/>
                  </a:schemeClr>
                </a:solidFill>
                <a:latin typeface="Oracle Sans" panose="020B0503020204020204" pitchFamily="34" charset="0"/>
                <a:cs typeface="Oracle Sans" panose="020B0503020204020204" pitchFamily="34" charset="0"/>
              </a:defRPr>
            </a:lvl1pPr>
          </a:lstStyle>
          <a:p>
            <a:fld id="{D440507A-669E-A943-A4A7-E531D638091A}" type="slidenum">
              <a:rPr lang="en-US" smtClean="0">
                <a:solidFill>
                  <a:srgbClr val="4E3629">
                    <a:tint val="75000"/>
                  </a:srgbClr>
                </a:solidFill>
              </a:rPr>
              <a:pPr/>
              <a:t>‹#›</a:t>
            </a:fld>
            <a:endParaRPr lang="en-US" dirty="0">
              <a:solidFill>
                <a:srgbClr val="4E3629">
                  <a:tint val="75000"/>
                </a:srgbClr>
              </a:solidFill>
            </a:endParaRPr>
          </a:p>
        </p:txBody>
      </p:sp>
    </p:spTree>
    <p:extLst>
      <p:ext uri="{BB962C8B-B14F-4D97-AF65-F5344CB8AC3E}">
        <p14:creationId xmlns:p14="http://schemas.microsoft.com/office/powerpoint/2010/main" val="2793863239"/>
      </p:ext>
    </p:extLst>
  </p:cSld>
  <p:clrMap bg1="lt1" tx1="dk1" bg2="lt2" tx2="dk2" accent1="accent1" accent2="accent2" accent3="accent3" accent4="accent4" accent5="accent5" accent6="accent6" hlink="hlink" folHlink="folHlink"/>
  <p:sldLayoutIdLst>
    <p:sldLayoutId id="2147483711" r:id="rId1"/>
    <p:sldLayoutId id="2147483649" r:id="rId2"/>
    <p:sldLayoutId id="2147483705" r:id="rId3"/>
    <p:sldLayoutId id="2147483672" r:id="rId4"/>
    <p:sldLayoutId id="2147483664" r:id="rId5"/>
    <p:sldLayoutId id="2147483714" r:id="rId6"/>
    <p:sldLayoutId id="2147483650" r:id="rId7"/>
    <p:sldLayoutId id="2147483651" r:id="rId8"/>
    <p:sldLayoutId id="2147483658" r:id="rId9"/>
    <p:sldLayoutId id="2147483717" r:id="rId10"/>
    <p:sldLayoutId id="2147483659" r:id="rId11"/>
    <p:sldLayoutId id="2147483660" r:id="rId12"/>
    <p:sldLayoutId id="2147483665" r:id="rId13"/>
    <p:sldLayoutId id="2147483666" r:id="rId14"/>
    <p:sldLayoutId id="2147483667" r:id="rId15"/>
    <p:sldLayoutId id="2147483661" r:id="rId16"/>
    <p:sldLayoutId id="2147483662" r:id="rId17"/>
    <p:sldLayoutId id="2147483668" r:id="rId18"/>
    <p:sldLayoutId id="2147483674" r:id="rId19"/>
    <p:sldLayoutId id="2147483663" r:id="rId20"/>
    <p:sldLayoutId id="2147483675" r:id="rId21"/>
    <p:sldLayoutId id="2147483669" r:id="rId22"/>
    <p:sldLayoutId id="2147483673" r:id="rId23"/>
    <p:sldLayoutId id="2147483670" r:id="rId24"/>
    <p:sldLayoutId id="2147483671" r:id="rId25"/>
    <p:sldLayoutId id="2147483654" r:id="rId26"/>
    <p:sldLayoutId id="2147483655" r:id="rId27"/>
    <p:sldLayoutId id="2147483719" r:id="rId28"/>
    <p:sldLayoutId id="2147483720" r:id="rId29"/>
    <p:sldLayoutId id="2147483722" r:id="rId30"/>
  </p:sldLayoutIdLst>
  <p:hf sldNum="0" hdr="0" dt="0"/>
  <p:txStyles>
    <p:titleStyle>
      <a:lvl1pPr algn="l" defTabSz="914400" rtl="0" eaLnBrk="1" latinLnBrk="0" hangingPunct="1">
        <a:lnSpc>
          <a:spcPct val="90000"/>
        </a:lnSpc>
        <a:spcBef>
          <a:spcPct val="0"/>
        </a:spcBef>
        <a:buNone/>
        <a:defRPr sz="4400" kern="1200">
          <a:solidFill>
            <a:schemeClr val="tx1"/>
          </a:solidFill>
          <a:latin typeface="Georgia" panose="02040502050405020303" pitchFamily="18" charset="0"/>
          <a:ea typeface="+mj-ea"/>
          <a:cs typeface="Oracle Sans" panose="020B0503020204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Oracle Sans Light" panose="020B0403020204020204" pitchFamily="34" charset="0"/>
          <a:ea typeface="+mn-ea"/>
          <a:cs typeface="Oracle Sans Light" panose="020B04030202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Oracle Sans Light" panose="020B0403020204020204" pitchFamily="34" charset="0"/>
          <a:ea typeface="+mn-ea"/>
          <a:cs typeface="Oracle Sans Light" panose="020B04030202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racle Sans Light" panose="020B0403020204020204" pitchFamily="34" charset="0"/>
          <a:ea typeface="+mn-ea"/>
          <a:cs typeface="Oracle Sans Light" panose="020B04030202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Oracle Sans Light" panose="020B0403020204020204" pitchFamily="34" charset="0"/>
          <a:ea typeface="+mn-ea"/>
          <a:cs typeface="Oracle Sans Light" panose="020B04030202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Oracle Sans Light" panose="020B0403020204020204" pitchFamily="34" charset="0"/>
          <a:ea typeface="+mn-ea"/>
          <a:cs typeface="Oracle Sans Light" panose="020B04030202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282723"/>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F6839A-7020-4254-BB27-017A0258DE58}"/>
              </a:ext>
            </a:extLst>
          </p:cNvPr>
          <p:cNvSpPr>
            <a:spLocks noGrp="1"/>
          </p:cNvSpPr>
          <p:nvPr>
            <p:ph type="title"/>
          </p:nvPr>
        </p:nvSpPr>
        <p:spPr>
          <a:xfrm>
            <a:off x="838200" y="365125"/>
            <a:ext cx="10515600" cy="1325563"/>
          </a:xfrm>
          <a:prstGeom prst="rect">
            <a:avLst/>
          </a:prstGeom>
        </p:spPr>
        <p:txBody>
          <a:bodyPr vert="horz" lIns="0" tIns="45720" rIns="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F714D97-2391-495E-8C13-180C0EB286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a:extLst>
              <a:ext uri="{FF2B5EF4-FFF2-40B4-BE49-F238E27FC236}">
                <a16:creationId xmlns:a16="http://schemas.microsoft.com/office/drawing/2014/main" id="{D23B6C0B-A6D8-4755-9395-F94ECF5A0491}"/>
              </a:ext>
            </a:extLst>
          </p:cNvPr>
          <p:cNvPicPr>
            <a:picLocks noChangeAspect="1"/>
          </p:cNvPicPr>
          <p:nvPr userDrawn="1"/>
        </p:nvPicPr>
        <p:blipFill>
          <a:blip r:embed="rId33">
            <a:extLst>
              <a:ext uri="{28A0092B-C50C-407E-A947-70E740481C1C}">
                <a14:useLocalDpi xmlns:a14="http://schemas.microsoft.com/office/drawing/2010/main"/>
              </a:ext>
            </a:extLst>
          </a:blip>
          <a:stretch>
            <a:fillRect/>
          </a:stretch>
        </p:blipFill>
        <p:spPr>
          <a:xfrm>
            <a:off x="0" y="0"/>
            <a:ext cx="12192000" cy="254000"/>
          </a:xfrm>
          <a:prstGeom prst="rect">
            <a:avLst/>
          </a:prstGeom>
        </p:spPr>
      </p:pic>
      <p:pic>
        <p:nvPicPr>
          <p:cNvPr id="7" name="Picture 6">
            <a:extLst>
              <a:ext uri="{FF2B5EF4-FFF2-40B4-BE49-F238E27FC236}">
                <a16:creationId xmlns:a16="http://schemas.microsoft.com/office/drawing/2014/main" id="{8B4A1E61-DF4B-0742-AC7D-7450F5BD0855}"/>
              </a:ext>
            </a:extLst>
          </p:cNvPr>
          <p:cNvPicPr>
            <a:picLocks noChangeAspect="1"/>
          </p:cNvPicPr>
          <p:nvPr userDrawn="1"/>
        </p:nvPicPr>
        <p:blipFill>
          <a:blip r:embed="rId34" cstate="print">
            <a:extLst>
              <a:ext uri="{28A0092B-C50C-407E-A947-70E740481C1C}">
                <a14:useLocalDpi xmlns:a14="http://schemas.microsoft.com/office/drawing/2010/main"/>
              </a:ext>
            </a:extLst>
          </a:blip>
          <a:srcRect/>
          <a:stretch/>
        </p:blipFill>
        <p:spPr>
          <a:xfrm>
            <a:off x="11437197" y="6356350"/>
            <a:ext cx="501650" cy="501650"/>
          </a:xfrm>
          <a:prstGeom prst="rect">
            <a:avLst/>
          </a:prstGeom>
        </p:spPr>
      </p:pic>
      <p:sp>
        <p:nvSpPr>
          <p:cNvPr id="11" name="Footer Placeholder 3">
            <a:extLst>
              <a:ext uri="{FF2B5EF4-FFF2-40B4-BE49-F238E27FC236}">
                <a16:creationId xmlns:a16="http://schemas.microsoft.com/office/drawing/2014/main" id="{EA9C7C62-0685-1F40-B528-FD3888FE34D3}"/>
              </a:ext>
            </a:extLst>
          </p:cNvPr>
          <p:cNvSpPr>
            <a:spLocks noGrp="1"/>
          </p:cNvSpPr>
          <p:nvPr>
            <p:ph type="ftr" sz="quarter" idx="3"/>
          </p:nvPr>
        </p:nvSpPr>
        <p:spPr>
          <a:xfrm>
            <a:off x="1416763" y="6514977"/>
            <a:ext cx="3792589" cy="365125"/>
          </a:xfrm>
          <a:prstGeom prst="rect">
            <a:avLst/>
          </a:prstGeom>
        </p:spPr>
        <p:txBody>
          <a:bodyPr anchor="ctr"/>
          <a:lstStyle>
            <a:lvl1pPr>
              <a:defRPr>
                <a:solidFill>
                  <a:schemeClr val="bg1">
                    <a:lumMod val="50000"/>
                  </a:schemeClr>
                </a:solidFill>
                <a:latin typeface="Oracle Sans" panose="020B0503020204020204" pitchFamily="34" charset="0"/>
                <a:cs typeface="Oracle Sans" panose="020B0503020204020204" pitchFamily="34" charset="0"/>
              </a:defRPr>
            </a:lvl1pPr>
          </a:lstStyle>
          <a:p>
            <a:r>
              <a:rPr lang="en-US" sz="800" dirty="0"/>
              <a:t>Copyright © 2019 Oracle and/or its affiliates.</a:t>
            </a:r>
          </a:p>
        </p:txBody>
      </p:sp>
      <p:sp>
        <p:nvSpPr>
          <p:cNvPr id="12" name="Slide Number Placeholder 3">
            <a:extLst>
              <a:ext uri="{FF2B5EF4-FFF2-40B4-BE49-F238E27FC236}">
                <a16:creationId xmlns:a16="http://schemas.microsoft.com/office/drawing/2014/main" id="{8F8F12A4-7B8F-334A-AD16-35B3111ADC3B}"/>
              </a:ext>
            </a:extLst>
          </p:cNvPr>
          <p:cNvSpPr>
            <a:spLocks noGrp="1"/>
          </p:cNvSpPr>
          <p:nvPr>
            <p:ph type="sldNum" sz="quarter" idx="4"/>
          </p:nvPr>
        </p:nvSpPr>
        <p:spPr>
          <a:xfrm>
            <a:off x="838200" y="6507623"/>
            <a:ext cx="578563" cy="365125"/>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defRPr sz="800">
                <a:solidFill>
                  <a:schemeClr val="tx1">
                    <a:tint val="75000"/>
                  </a:schemeClr>
                </a:solidFill>
                <a:latin typeface="Oracle Sans" panose="020B0503020204020204" pitchFamily="34" charset="0"/>
                <a:cs typeface="Oracle Sans" panose="020B0503020204020204" pitchFamily="34" charset="0"/>
              </a:defRPr>
            </a:lvl1pPr>
          </a:lstStyle>
          <a:p>
            <a:fld id="{D440507A-669E-A943-A4A7-E531D638091A}" type="slidenum">
              <a:rPr lang="en-US" smtClean="0">
                <a:solidFill>
                  <a:srgbClr val="4E3629">
                    <a:tint val="75000"/>
                  </a:srgbClr>
                </a:solidFill>
              </a:rPr>
              <a:pPr/>
              <a:t>‹#›</a:t>
            </a:fld>
            <a:endParaRPr lang="en-US" dirty="0">
              <a:solidFill>
                <a:srgbClr val="4E3629">
                  <a:tint val="75000"/>
                </a:srgbClr>
              </a:solidFill>
            </a:endParaRPr>
          </a:p>
        </p:txBody>
      </p:sp>
    </p:spTree>
    <p:extLst>
      <p:ext uri="{BB962C8B-B14F-4D97-AF65-F5344CB8AC3E}">
        <p14:creationId xmlns:p14="http://schemas.microsoft.com/office/powerpoint/2010/main" val="957631570"/>
      </p:ext>
    </p:extLst>
  </p:cSld>
  <p:clrMap bg1="lt1" tx1="dk1" bg2="lt2" tx2="dk2" accent1="accent1" accent2="accent2" accent3="accent3" accent4="accent4" accent5="accent5" accent6="accent6" hlink="hlink" folHlink="folHlink"/>
  <p:sldLayoutIdLst>
    <p:sldLayoutId id="2147483677" r:id="rId1"/>
    <p:sldLayoutId id="2147483706" r:id="rId2"/>
    <p:sldLayoutId id="2147483678" r:id="rId3"/>
    <p:sldLayoutId id="2147483709" r:id="rId4"/>
    <p:sldLayoutId id="2147483708" r:id="rId5"/>
    <p:sldLayoutId id="2147483679" r:id="rId6"/>
    <p:sldLayoutId id="2147483715" r:id="rId7"/>
    <p:sldLayoutId id="2147483680" r:id="rId8"/>
    <p:sldLayoutId id="2147483681" r:id="rId9"/>
    <p:sldLayoutId id="2147483682" r:id="rId10"/>
    <p:sldLayoutId id="2147483716" r:id="rId11"/>
    <p:sldLayoutId id="2147483683" r:id="rId12"/>
    <p:sldLayoutId id="2147483684" r:id="rId13"/>
    <p:sldLayoutId id="2147483685" r:id="rId14"/>
    <p:sldLayoutId id="2147483686" r:id="rId15"/>
    <p:sldLayoutId id="2147483687" r:id="rId16"/>
    <p:sldLayoutId id="2147483688" r:id="rId17"/>
    <p:sldLayoutId id="2147483689" r:id="rId18"/>
    <p:sldLayoutId id="2147483690" r:id="rId19"/>
    <p:sldLayoutId id="2147483691" r:id="rId20"/>
    <p:sldLayoutId id="2147483692" r:id="rId21"/>
    <p:sldLayoutId id="2147483693" r:id="rId22"/>
    <p:sldLayoutId id="2147483707" r:id="rId23"/>
    <p:sldLayoutId id="2147483694" r:id="rId24"/>
    <p:sldLayoutId id="2147483704" r:id="rId25"/>
    <p:sldLayoutId id="2147483695" r:id="rId26"/>
    <p:sldLayoutId id="2147483696" r:id="rId27"/>
    <p:sldLayoutId id="2147483697" r:id="rId28"/>
    <p:sldLayoutId id="2147483701" r:id="rId29"/>
    <p:sldLayoutId id="2147483712" r:id="rId30"/>
    <p:sldLayoutId id="2147483713" r:id="rId31"/>
  </p:sldLayoutIdLst>
  <p:hf sldNum="0" hdr="0" dt="0"/>
  <p:txStyles>
    <p:titleStyle>
      <a:lvl1pPr algn="l" defTabSz="914400" rtl="0" eaLnBrk="1" latinLnBrk="0" hangingPunct="1">
        <a:lnSpc>
          <a:spcPct val="90000"/>
        </a:lnSpc>
        <a:spcBef>
          <a:spcPct val="0"/>
        </a:spcBef>
        <a:buNone/>
        <a:defRPr sz="4400" kern="1200">
          <a:solidFill>
            <a:schemeClr val="bg1"/>
          </a:solidFill>
          <a:latin typeface="Georgia" panose="02040502050405020303" pitchFamily="18" charset="0"/>
          <a:ea typeface="+mj-ea"/>
          <a:cs typeface="Oracle Sans" panose="020B0503020204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bg1"/>
          </a:solidFill>
          <a:latin typeface="Oracle Sans Light" panose="020B0403020204020204" pitchFamily="34" charset="0"/>
          <a:ea typeface="+mn-ea"/>
          <a:cs typeface="Oracle Sans Light" panose="020B04030202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Oracle Sans Light" panose="020B0403020204020204" pitchFamily="34" charset="0"/>
          <a:ea typeface="+mn-ea"/>
          <a:cs typeface="Oracle Sans Light" panose="020B04030202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Oracle Sans Light" panose="020B0403020204020204" pitchFamily="34" charset="0"/>
          <a:ea typeface="+mn-ea"/>
          <a:cs typeface="Oracle Sans Light" panose="020B04030202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Oracle Sans Light" panose="020B0403020204020204" pitchFamily="34" charset="0"/>
          <a:ea typeface="+mn-ea"/>
          <a:cs typeface="Oracle Sans Light" panose="020B04030202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Oracle Sans Light" panose="020B0403020204020204" pitchFamily="34" charset="0"/>
          <a:ea typeface="+mn-ea"/>
          <a:cs typeface="Oracle Sans Light" panose="020B04030202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48.tiff"/><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tif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8" Type="http://schemas.openxmlformats.org/officeDocument/2006/relationships/image" Target="../media/image60.tiff"/><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8.tiff"/><Relationship Id="rId5" Type="http://schemas.openxmlformats.org/officeDocument/2006/relationships/image" Target="../media/image57.emf"/><Relationship Id="rId10" Type="http://schemas.microsoft.com/office/2007/relationships/hdphoto" Target="../media/hdphoto1.wdp"/><Relationship Id="rId4" Type="http://schemas.openxmlformats.org/officeDocument/2006/relationships/image" Target="../media/image56.tiff"/><Relationship Id="rId9" Type="http://schemas.openxmlformats.org/officeDocument/2006/relationships/image" Target="../media/image61.png"/></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62.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17.xml"/><Relationship Id="rId1" Type="http://schemas.openxmlformats.org/officeDocument/2006/relationships/slideLayout" Target="../slideLayouts/slideLayout29.xml"/><Relationship Id="rId4" Type="http://schemas.openxmlformats.org/officeDocument/2006/relationships/image" Target="../media/image70.jpg"/></Relationships>
</file>

<file path=ppt/slides/_rels/slide2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8.xml"/><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3" Type="http://schemas.openxmlformats.org/officeDocument/2006/relationships/image" Target="../media/image72.ti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73.tif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2.xml"/><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3" Type="http://schemas.openxmlformats.org/officeDocument/2006/relationships/hyperlink" Target="https://go.forrester.com/blogs/why-you-need-to-know-about-low-code-even-if-youre-not-responsible-for-software-delivery/" TargetMode="External"/><Relationship Id="rId2" Type="http://schemas.openxmlformats.org/officeDocument/2006/relationships/notesSlide" Target="../notesSlides/notesSlide23.xml"/><Relationship Id="rId1" Type="http://schemas.openxmlformats.org/officeDocument/2006/relationships/slideLayout" Target="../slideLayouts/slideLayout30.xml"/><Relationship Id="rId4" Type="http://schemas.openxmlformats.org/officeDocument/2006/relationships/hyperlink" Target="https://www.mendix.com/low-code-guide/"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75.tiff"/><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hyperlink" Target="http://bit.ly/APEXOCT25Lab1" TargetMode="Externa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hyperlink" Target="http://bit.ly/APEXOCT25Lab1" TargetMode="External"/><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openxmlformats.org/officeDocument/2006/relationships/hyperlink" Target="https://otube.oracle.com/media/APEX+on+Autonomous+-+300+Machine+Learning/0_ive0rs8o"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otube.oracle.com/media/APEX+on+Autonomous+-+200+Spatial/0_zpnpwp3p" TargetMode="External"/><Relationship Id="rId2" Type="http://schemas.openxmlformats.org/officeDocument/2006/relationships/hyperlink" Target="http://bit.ly/APEXOCT25Lab1" TargetMode="Externa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hyperlink" Target="https://otube.oracle.com/media/APEX+on+Autonomous+-+200+Spatial/0_zpnpwp3p" TargetMode="External"/><Relationship Id="rId2" Type="http://schemas.openxmlformats.org/officeDocument/2006/relationships/hyperlink" Target="http://bit.ly/APEXOCT25Lab1" TargetMode="Externa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hyperlink" Target="http://bit.ly/APEXOCT25Lab1" TargetMode="Externa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image" Target="../media/image76.tiff"/><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hyperlink" Target="http://bit.ly/APEXOCT25" TargetMode="External"/><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6.png"/><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6.xml"/><Relationship Id="rId1" Type="http://schemas.openxmlformats.org/officeDocument/2006/relationships/slideLayout" Target="../slideLayouts/slideLayout29.xml"/><Relationship Id="rId4" Type="http://schemas.openxmlformats.org/officeDocument/2006/relationships/image" Target="../media/image3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97B5D-56B1-4B64-8C12-1D83AD9A0C38}"/>
              </a:ext>
            </a:extLst>
          </p:cNvPr>
          <p:cNvSpPr>
            <a:spLocks noGrp="1"/>
          </p:cNvSpPr>
          <p:nvPr>
            <p:ph type="ctrTitle"/>
          </p:nvPr>
        </p:nvSpPr>
        <p:spPr>
          <a:xfrm>
            <a:off x="1300773" y="1766598"/>
            <a:ext cx="8807755" cy="1440729"/>
          </a:xfrm>
        </p:spPr>
        <p:txBody>
          <a:bodyPr>
            <a:normAutofit/>
          </a:bodyPr>
          <a:lstStyle/>
          <a:p>
            <a:r>
              <a:rPr lang="en-US" dirty="0"/>
              <a:t>Oracle Autonomous</a:t>
            </a:r>
            <a:br>
              <a:rPr lang="en-US" dirty="0"/>
            </a:br>
            <a:r>
              <a:rPr lang="en-US" dirty="0"/>
              <a:t>Database Workshop</a:t>
            </a:r>
          </a:p>
        </p:txBody>
      </p:sp>
      <p:sp>
        <p:nvSpPr>
          <p:cNvPr id="4" name="Subtitle 3">
            <a:extLst>
              <a:ext uri="{FF2B5EF4-FFF2-40B4-BE49-F238E27FC236}">
                <a16:creationId xmlns:a16="http://schemas.microsoft.com/office/drawing/2014/main" id="{F847C7D0-E614-3142-83B0-B37CA24A34E2}"/>
              </a:ext>
            </a:extLst>
          </p:cNvPr>
          <p:cNvSpPr>
            <a:spLocks noGrp="1"/>
          </p:cNvSpPr>
          <p:nvPr>
            <p:ph type="subTitle" idx="1"/>
          </p:nvPr>
        </p:nvSpPr>
        <p:spPr/>
        <p:txBody>
          <a:bodyPr/>
          <a:lstStyle/>
          <a:p>
            <a:r>
              <a:rPr lang="en-US" dirty="0"/>
              <a:t>Joel R. Kallman</a:t>
            </a:r>
          </a:p>
        </p:txBody>
      </p:sp>
      <p:sp>
        <p:nvSpPr>
          <p:cNvPr id="5" name="Text Placeholder 4">
            <a:extLst>
              <a:ext uri="{FF2B5EF4-FFF2-40B4-BE49-F238E27FC236}">
                <a16:creationId xmlns:a16="http://schemas.microsoft.com/office/drawing/2014/main" id="{273A79DE-89E0-3446-B64A-1012C40AE8D7}"/>
              </a:ext>
            </a:extLst>
          </p:cNvPr>
          <p:cNvSpPr>
            <a:spLocks noGrp="1"/>
          </p:cNvSpPr>
          <p:nvPr>
            <p:ph type="body" sz="quarter" idx="13"/>
          </p:nvPr>
        </p:nvSpPr>
        <p:spPr>
          <a:xfrm>
            <a:off x="1300774" y="4278456"/>
            <a:ext cx="6706446" cy="1136130"/>
          </a:xfrm>
        </p:spPr>
        <p:txBody>
          <a:bodyPr/>
          <a:lstStyle/>
          <a:p>
            <a:r>
              <a:rPr lang="en-US" dirty="0"/>
              <a:t>Senior Director, Software Development</a:t>
            </a:r>
          </a:p>
          <a:p>
            <a:r>
              <a:rPr lang="en-US" dirty="0"/>
              <a:t>Oracle Database Server Technologies</a:t>
            </a:r>
          </a:p>
          <a:p>
            <a:r>
              <a:rPr lang="en-US" dirty="0"/>
              <a:t>Friday, November 22</a:t>
            </a:r>
            <a:r>
              <a:rPr lang="en-US" baseline="30000" dirty="0"/>
              <a:t>nd</a:t>
            </a:r>
            <a:r>
              <a:rPr lang="en-US" dirty="0"/>
              <a:t>, 2019</a:t>
            </a:r>
          </a:p>
          <a:p>
            <a:endParaRPr lang="en-US" dirty="0"/>
          </a:p>
        </p:txBody>
      </p:sp>
      <p:sp>
        <p:nvSpPr>
          <p:cNvPr id="3" name="Footer Placeholder 2">
            <a:extLst>
              <a:ext uri="{FF2B5EF4-FFF2-40B4-BE49-F238E27FC236}">
                <a16:creationId xmlns:a16="http://schemas.microsoft.com/office/drawing/2014/main" id="{D9AF189F-5F15-AD4D-BFCA-88382F5333AB}"/>
              </a:ext>
            </a:extLst>
          </p:cNvPr>
          <p:cNvSpPr>
            <a:spLocks noGrp="1"/>
          </p:cNvSpPr>
          <p:nvPr>
            <p:ph type="ftr" sz="quarter" idx="14"/>
          </p:nvPr>
        </p:nvSpPr>
        <p:spPr>
          <a:xfrm>
            <a:off x="752552" y="6514977"/>
            <a:ext cx="6625502" cy="365125"/>
          </a:xfrm>
        </p:spPr>
        <p:txBody>
          <a:bodyPr/>
          <a:lstStyle/>
          <a:p>
            <a:r>
              <a:rPr lang="en-US" sz="800" dirty="0"/>
              <a:t>Copyright © 2019 Oracle and/or its affiliates.</a:t>
            </a:r>
          </a:p>
        </p:txBody>
      </p:sp>
      <p:pic>
        <p:nvPicPr>
          <p:cNvPr id="9" name="Picture 8"/>
          <p:cNvPicPr>
            <a:picLocks noChangeAspect="1"/>
          </p:cNvPicPr>
          <p:nvPr/>
        </p:nvPicPr>
        <p:blipFill>
          <a:blip r:embed="rId2"/>
          <a:stretch>
            <a:fillRect/>
          </a:stretch>
        </p:blipFill>
        <p:spPr>
          <a:xfrm>
            <a:off x="8007220" y="2486962"/>
            <a:ext cx="2886417" cy="2207260"/>
          </a:xfrm>
          <a:prstGeom prst="rect">
            <a:avLst/>
          </a:prstGeom>
        </p:spPr>
      </p:pic>
    </p:spTree>
    <p:extLst>
      <p:ext uri="{BB962C8B-B14F-4D97-AF65-F5344CB8AC3E}">
        <p14:creationId xmlns:p14="http://schemas.microsoft.com/office/powerpoint/2010/main" val="1411932152"/>
      </p:ext>
    </p:extLst>
  </p:cSld>
  <p:clrMapOvr>
    <a:masterClrMapping/>
  </p:clrMapOvr>
  <p:transition>
    <p:push/>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3068A56-0E03-564F-BA40-85C8448C554C}"/>
              </a:ext>
            </a:extLst>
          </p:cNvPr>
          <p:cNvSpPr>
            <a:spLocks noGrp="1"/>
          </p:cNvSpPr>
          <p:nvPr>
            <p:ph type="title"/>
          </p:nvPr>
        </p:nvSpPr>
        <p:spPr/>
        <p:txBody>
          <a:bodyPr/>
          <a:lstStyle/>
          <a:p>
            <a:r>
              <a:rPr lang="en-US" dirty="0"/>
              <a:t>Oracle OpenWorld 2019</a:t>
            </a:r>
          </a:p>
        </p:txBody>
      </p:sp>
      <p:pic>
        <p:nvPicPr>
          <p:cNvPr id="3" name="Picture 2">
            <a:extLst>
              <a:ext uri="{FF2B5EF4-FFF2-40B4-BE49-F238E27FC236}">
                <a16:creationId xmlns:a16="http://schemas.microsoft.com/office/drawing/2014/main" id="{C4B3706D-801F-CD43-BC1A-A38D95961CD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51125" y="1464351"/>
            <a:ext cx="6889749" cy="5167312"/>
          </a:xfrm>
          <a:prstGeom prst="rect">
            <a:avLst/>
          </a:prstGeom>
        </p:spPr>
      </p:pic>
    </p:spTree>
    <p:extLst>
      <p:ext uri="{BB962C8B-B14F-4D97-AF65-F5344CB8AC3E}">
        <p14:creationId xmlns:p14="http://schemas.microsoft.com/office/powerpoint/2010/main" val="3093954520"/>
      </p:ext>
    </p:extLst>
  </p:cSld>
  <p:clrMapOvr>
    <a:masterClrMapping/>
  </p:clrMapOvr>
  <p:transition>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4E64E-D22D-514E-BC4E-4D949A1546C7}"/>
              </a:ext>
            </a:extLst>
          </p:cNvPr>
          <p:cNvSpPr>
            <a:spLocks noGrp="1"/>
          </p:cNvSpPr>
          <p:nvPr>
            <p:ph type="title"/>
          </p:nvPr>
        </p:nvSpPr>
        <p:spPr/>
        <p:txBody>
          <a:bodyPr/>
          <a:lstStyle/>
          <a:p>
            <a:r>
              <a:rPr lang="en-US" dirty="0"/>
              <a:t>Oracle:  The Converged Database </a:t>
            </a:r>
          </a:p>
        </p:txBody>
      </p:sp>
      <p:sp>
        <p:nvSpPr>
          <p:cNvPr id="4" name="Footer Placeholder 3">
            <a:extLst>
              <a:ext uri="{FF2B5EF4-FFF2-40B4-BE49-F238E27FC236}">
                <a16:creationId xmlns:a16="http://schemas.microsoft.com/office/drawing/2014/main" id="{EB2A004D-9876-6942-B166-2415817E54BD}"/>
              </a:ext>
            </a:extLst>
          </p:cNvPr>
          <p:cNvSpPr>
            <a:spLocks noGrp="1"/>
          </p:cNvSpPr>
          <p:nvPr>
            <p:ph type="ftr" sz="quarter" idx="11"/>
          </p:nvPr>
        </p:nvSpPr>
        <p:spPr/>
        <p:txBody>
          <a:bodyPr/>
          <a:lstStyle/>
          <a:p>
            <a:r>
              <a:rPr lang="en-US" sz="800"/>
              <a:t>Copyright © 2019 Oracle and/or its affiliates.</a:t>
            </a:r>
            <a:endParaRPr lang="en-US" sz="800" dirty="0"/>
          </a:p>
        </p:txBody>
      </p:sp>
      <p:grpSp>
        <p:nvGrpSpPr>
          <p:cNvPr id="5" name="Group 4">
            <a:extLst>
              <a:ext uri="{FF2B5EF4-FFF2-40B4-BE49-F238E27FC236}">
                <a16:creationId xmlns:a16="http://schemas.microsoft.com/office/drawing/2014/main" id="{EBB7DC76-CC12-AA40-BEDE-A9EEBA3CD46A}"/>
              </a:ext>
            </a:extLst>
          </p:cNvPr>
          <p:cNvGrpSpPr/>
          <p:nvPr/>
        </p:nvGrpSpPr>
        <p:grpSpPr>
          <a:xfrm>
            <a:off x="4285535" y="1998133"/>
            <a:ext cx="3068972" cy="4096279"/>
            <a:chOff x="4261761" y="2088315"/>
            <a:chExt cx="3069771" cy="3785873"/>
          </a:xfrm>
        </p:grpSpPr>
        <p:sp>
          <p:nvSpPr>
            <p:cNvPr id="6" name="Parallelogram 5">
              <a:extLst>
                <a:ext uri="{FF2B5EF4-FFF2-40B4-BE49-F238E27FC236}">
                  <a16:creationId xmlns:a16="http://schemas.microsoft.com/office/drawing/2014/main" id="{64B84C2D-9834-1340-96E2-5C3D5A3F0475}"/>
                </a:ext>
              </a:extLst>
            </p:cNvPr>
            <p:cNvSpPr/>
            <p:nvPr/>
          </p:nvSpPr>
          <p:spPr>
            <a:xfrm>
              <a:off x="4261761" y="2176198"/>
              <a:ext cx="3069771" cy="3652034"/>
            </a:xfrm>
            <a:prstGeom prst="parallelogram">
              <a:avLst>
                <a:gd name="adj" fmla="val 43570"/>
              </a:avLst>
            </a:prstGeom>
            <a:noFill/>
            <a:ln w="12700">
              <a:solidFill>
                <a:schemeClr val="bg1">
                  <a:lumMod val="65000"/>
                </a:schemeClr>
              </a:solidFill>
              <a:prstDash val="dash"/>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lnSpc>
                  <a:spcPct val="90000"/>
                </a:lnSpc>
              </a:pPr>
              <a:endParaRPr lang="en-US" sz="1799"/>
            </a:p>
          </p:txBody>
        </p:sp>
        <p:sp>
          <p:nvSpPr>
            <p:cNvPr id="7" name="Triangle 6">
              <a:extLst>
                <a:ext uri="{FF2B5EF4-FFF2-40B4-BE49-F238E27FC236}">
                  <a16:creationId xmlns:a16="http://schemas.microsoft.com/office/drawing/2014/main" id="{BF02C11E-D5A7-4B40-B826-8ACE50530759}"/>
                </a:ext>
              </a:extLst>
            </p:cNvPr>
            <p:cNvSpPr/>
            <p:nvPr/>
          </p:nvSpPr>
          <p:spPr>
            <a:xfrm rot="19812347">
              <a:off x="6405128" y="2088315"/>
              <a:ext cx="151150" cy="134517"/>
            </a:xfrm>
            <a:prstGeom prst="triangle">
              <a:avLst/>
            </a:prstGeom>
            <a:solidFill>
              <a:schemeClr val="bg1">
                <a:lumMod val="65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lnSpc>
                  <a:spcPct val="90000"/>
                </a:lnSpc>
              </a:pPr>
              <a:endParaRPr lang="en-US" sz="1799"/>
            </a:p>
          </p:txBody>
        </p:sp>
        <p:sp>
          <p:nvSpPr>
            <p:cNvPr id="8" name="Triangle 7">
              <a:extLst>
                <a:ext uri="{FF2B5EF4-FFF2-40B4-BE49-F238E27FC236}">
                  <a16:creationId xmlns:a16="http://schemas.microsoft.com/office/drawing/2014/main" id="{30A283B4-CD8D-4149-9C66-1F2CCFC0D687}"/>
                </a:ext>
              </a:extLst>
            </p:cNvPr>
            <p:cNvSpPr/>
            <p:nvPr/>
          </p:nvSpPr>
          <p:spPr>
            <a:xfrm rot="19812347">
              <a:off x="5047516" y="5739671"/>
              <a:ext cx="151150" cy="134517"/>
            </a:xfrm>
            <a:prstGeom prst="triangle">
              <a:avLst/>
            </a:prstGeom>
            <a:solidFill>
              <a:schemeClr val="bg1">
                <a:lumMod val="65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lnSpc>
                  <a:spcPct val="90000"/>
                </a:lnSpc>
              </a:pPr>
              <a:endParaRPr lang="en-US" sz="1799"/>
            </a:p>
          </p:txBody>
        </p:sp>
      </p:grpSp>
      <p:pic>
        <p:nvPicPr>
          <p:cNvPr id="9" name="Picture 8" descr="database_rw-yellow.png">
            <a:extLst>
              <a:ext uri="{FF2B5EF4-FFF2-40B4-BE49-F238E27FC236}">
                <a16:creationId xmlns:a16="http://schemas.microsoft.com/office/drawing/2014/main" id="{44A6325F-B7BD-6446-B507-88779492CC7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742267" y="5562602"/>
            <a:ext cx="841248" cy="841248"/>
          </a:xfrm>
          <a:prstGeom prst="rect">
            <a:avLst/>
          </a:prstGeom>
        </p:spPr>
      </p:pic>
      <p:pic>
        <p:nvPicPr>
          <p:cNvPr id="10" name="Picture 9" descr="database_rw-light-brown.png">
            <a:extLst>
              <a:ext uri="{FF2B5EF4-FFF2-40B4-BE49-F238E27FC236}">
                <a16:creationId xmlns:a16="http://schemas.microsoft.com/office/drawing/2014/main" id="{7D47107F-29EF-9844-AF6D-AB2DFD717A0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45000" y="3979334"/>
            <a:ext cx="841248" cy="841248"/>
          </a:xfrm>
          <a:prstGeom prst="rect">
            <a:avLst/>
          </a:prstGeom>
        </p:spPr>
      </p:pic>
      <p:pic>
        <p:nvPicPr>
          <p:cNvPr id="11" name="Picture 10" descr="database_rw-brown.png">
            <a:extLst>
              <a:ext uri="{FF2B5EF4-FFF2-40B4-BE49-F238E27FC236}">
                <a16:creationId xmlns:a16="http://schemas.microsoft.com/office/drawing/2014/main" id="{400A506C-554D-FE4A-9801-587416067BB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013200" y="4800600"/>
            <a:ext cx="841248" cy="841248"/>
          </a:xfrm>
          <a:prstGeom prst="rect">
            <a:avLst/>
          </a:prstGeom>
        </p:spPr>
      </p:pic>
      <p:pic>
        <p:nvPicPr>
          <p:cNvPr id="12" name="Picture 11" descr="database_rw-green.png">
            <a:extLst>
              <a:ext uri="{FF2B5EF4-FFF2-40B4-BE49-F238E27FC236}">
                <a16:creationId xmlns:a16="http://schemas.microsoft.com/office/drawing/2014/main" id="{8636D770-860B-E34D-A7FF-62EC02D78A3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995333" y="2565400"/>
            <a:ext cx="841248" cy="841248"/>
          </a:xfrm>
          <a:prstGeom prst="rect">
            <a:avLst/>
          </a:prstGeom>
        </p:spPr>
      </p:pic>
      <p:pic>
        <p:nvPicPr>
          <p:cNvPr id="13" name="Picture 12" descr="database_rw-blue.png">
            <a:extLst>
              <a:ext uri="{FF2B5EF4-FFF2-40B4-BE49-F238E27FC236}">
                <a16:creationId xmlns:a16="http://schemas.microsoft.com/office/drawing/2014/main" id="{D8F75788-1606-0944-959C-31A9339158C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707467" y="3259667"/>
            <a:ext cx="841248" cy="841248"/>
          </a:xfrm>
          <a:prstGeom prst="rect">
            <a:avLst/>
          </a:prstGeom>
        </p:spPr>
      </p:pic>
      <p:sp>
        <p:nvSpPr>
          <p:cNvPr id="14" name="Text Placeholder 5">
            <a:extLst>
              <a:ext uri="{FF2B5EF4-FFF2-40B4-BE49-F238E27FC236}">
                <a16:creationId xmlns:a16="http://schemas.microsoft.com/office/drawing/2014/main" id="{1DA04468-4428-8148-92C1-9FF884E13E41}"/>
              </a:ext>
            </a:extLst>
          </p:cNvPr>
          <p:cNvSpPr txBox="1">
            <a:spLocks/>
          </p:cNvSpPr>
          <p:nvPr/>
        </p:nvSpPr>
        <p:spPr>
          <a:xfrm>
            <a:off x="533399" y="2188352"/>
            <a:ext cx="4907197" cy="386960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Oracle Sans Light" panose="020B0403020204020204" pitchFamily="34" charset="0"/>
                <a:ea typeface="+mn-ea"/>
                <a:cs typeface="Oracle Sans Light" panose="020B04030202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Oracle Sans Light" panose="020B0403020204020204" pitchFamily="34" charset="0"/>
                <a:ea typeface="+mn-ea"/>
                <a:cs typeface="Oracle Sans Light" panose="020B04030202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racle Sans Light" panose="020B0403020204020204" pitchFamily="34" charset="0"/>
                <a:ea typeface="+mn-ea"/>
                <a:cs typeface="Oracle Sans Light" panose="020B04030202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Oracle Sans Light" panose="020B0403020204020204" pitchFamily="34" charset="0"/>
                <a:ea typeface="+mn-ea"/>
                <a:cs typeface="Oracle Sans Light" panose="020B04030202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Oracle Sans Light" panose="020B0403020204020204" pitchFamily="34" charset="0"/>
                <a:ea typeface="+mn-ea"/>
                <a:cs typeface="Oracle Sans Light" panose="020B04030202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N">
                <a:latin typeface="Oracle Sans Bold"/>
                <a:cs typeface="Oracle Sans Bold"/>
              </a:rPr>
              <a:t>Developers get what they want…</a:t>
            </a:r>
          </a:p>
          <a:p>
            <a:r>
              <a:rPr lang="en-IN" sz="2000"/>
              <a:t>Use popular dev tools and APIs</a:t>
            </a:r>
          </a:p>
          <a:p>
            <a:r>
              <a:rPr lang="en-IN" sz="2000"/>
              <a:t>SQL query across all data types</a:t>
            </a:r>
          </a:p>
          <a:p>
            <a:r>
              <a:rPr lang="en-IN" sz="2000"/>
              <a:t>Transactions across all data types</a:t>
            </a:r>
            <a:endParaRPr lang="en-IN" sz="2000" dirty="0"/>
          </a:p>
        </p:txBody>
      </p:sp>
      <p:sp>
        <p:nvSpPr>
          <p:cNvPr id="15" name="Text Placeholder 7">
            <a:extLst>
              <a:ext uri="{FF2B5EF4-FFF2-40B4-BE49-F238E27FC236}">
                <a16:creationId xmlns:a16="http://schemas.microsoft.com/office/drawing/2014/main" id="{1228DDC4-9118-994E-95CB-8B3E6F7A1208}"/>
              </a:ext>
            </a:extLst>
          </p:cNvPr>
          <p:cNvSpPr txBox="1">
            <a:spLocks/>
          </p:cNvSpPr>
          <p:nvPr/>
        </p:nvSpPr>
        <p:spPr>
          <a:xfrm>
            <a:off x="7771962" y="2188352"/>
            <a:ext cx="4019703" cy="386960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Oracle Sans Light" panose="020B0403020204020204" pitchFamily="34" charset="0"/>
                <a:ea typeface="+mn-ea"/>
                <a:cs typeface="Oracle Sans Light" panose="020B04030202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Oracle Sans Light" panose="020B0403020204020204" pitchFamily="34" charset="0"/>
                <a:ea typeface="+mn-ea"/>
                <a:cs typeface="Oracle Sans Light" panose="020B04030202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racle Sans Light" panose="020B0403020204020204" pitchFamily="34" charset="0"/>
                <a:ea typeface="+mn-ea"/>
                <a:cs typeface="Oracle Sans Light" panose="020B04030202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Oracle Sans Light" panose="020B0403020204020204" pitchFamily="34" charset="0"/>
                <a:ea typeface="+mn-ea"/>
                <a:cs typeface="Oracle Sans Light" panose="020B04030202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Oracle Sans Light" panose="020B0403020204020204" pitchFamily="34" charset="0"/>
                <a:ea typeface="+mn-ea"/>
                <a:cs typeface="Oracle Sans Light" panose="020B04030202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N">
                <a:latin typeface="Oracle Sans Bold"/>
                <a:cs typeface="Oracle Sans Bold"/>
              </a:rPr>
              <a:t>… Analysts and Ops get what they need</a:t>
            </a:r>
          </a:p>
          <a:p>
            <a:r>
              <a:rPr lang="en-IN" sz="2000"/>
              <a:t>Consistent, queryable view of data</a:t>
            </a:r>
          </a:p>
          <a:p>
            <a:r>
              <a:rPr lang="en-IN" sz="2000"/>
              <a:t>Powerful query and analytics</a:t>
            </a:r>
          </a:p>
          <a:p>
            <a:r>
              <a:rPr lang="en-IN" sz="2000"/>
              <a:t>Reliability</a:t>
            </a:r>
          </a:p>
          <a:p>
            <a:r>
              <a:rPr lang="en-IN" sz="2000"/>
              <a:t>Scalability</a:t>
            </a:r>
          </a:p>
          <a:p>
            <a:r>
              <a:rPr lang="en-IN" sz="2000"/>
              <a:t>Security</a:t>
            </a:r>
            <a:endParaRPr lang="en-IN" sz="2000" dirty="0"/>
          </a:p>
        </p:txBody>
      </p:sp>
      <p:grpSp>
        <p:nvGrpSpPr>
          <p:cNvPr id="16" name="Group 15">
            <a:extLst>
              <a:ext uri="{FF2B5EF4-FFF2-40B4-BE49-F238E27FC236}">
                <a16:creationId xmlns:a16="http://schemas.microsoft.com/office/drawing/2014/main" id="{71F9F4B5-0CC3-E040-95D2-25ADEE57CA55}"/>
              </a:ext>
            </a:extLst>
          </p:cNvPr>
          <p:cNvGrpSpPr/>
          <p:nvPr/>
        </p:nvGrpSpPr>
        <p:grpSpPr>
          <a:xfrm>
            <a:off x="5251575" y="2880640"/>
            <a:ext cx="1219988" cy="263081"/>
            <a:chOff x="5245687" y="2462653"/>
            <a:chExt cx="1220332" cy="263149"/>
          </a:xfrm>
        </p:grpSpPr>
        <p:sp>
          <p:nvSpPr>
            <p:cNvPr id="17" name="TextBox 16">
              <a:extLst>
                <a:ext uri="{FF2B5EF4-FFF2-40B4-BE49-F238E27FC236}">
                  <a16:creationId xmlns:a16="http://schemas.microsoft.com/office/drawing/2014/main" id="{E848DFC1-B648-7D4F-833A-743B8D354509}"/>
                </a:ext>
              </a:extLst>
            </p:cNvPr>
            <p:cNvSpPr txBox="1"/>
            <p:nvPr/>
          </p:nvSpPr>
          <p:spPr>
            <a:xfrm>
              <a:off x="5906504" y="2475109"/>
              <a:ext cx="559515" cy="250693"/>
            </a:xfrm>
            <a:prstGeom prst="rect">
              <a:avLst/>
            </a:prstGeom>
            <a:noFill/>
          </p:spPr>
          <p:txBody>
            <a:bodyPr wrap="none" lIns="0" tIns="0" rIns="0" bIns="0" rtlCol="0">
              <a:noAutofit/>
            </a:bodyPr>
            <a:lstStyle/>
            <a:p>
              <a:pPr>
                <a:lnSpc>
                  <a:spcPct val="90000"/>
                </a:lnSpc>
              </a:pPr>
              <a:r>
                <a:rPr lang="en-US" sz="1400" dirty="0"/>
                <a:t>JSON</a:t>
              </a:r>
            </a:p>
          </p:txBody>
        </p:sp>
        <p:pic>
          <p:nvPicPr>
            <p:cNvPr id="18" name="Picture 17" descr="json.png">
              <a:extLst>
                <a:ext uri="{FF2B5EF4-FFF2-40B4-BE49-F238E27FC236}">
                  <a16:creationId xmlns:a16="http://schemas.microsoft.com/office/drawing/2014/main" id="{209C1B21-33AA-464D-A181-0AB28CEFD156}"/>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245687" y="2462653"/>
              <a:ext cx="367998" cy="217470"/>
            </a:xfrm>
            <a:prstGeom prst="rect">
              <a:avLst/>
            </a:prstGeom>
          </p:spPr>
        </p:pic>
      </p:grpSp>
      <p:grpSp>
        <p:nvGrpSpPr>
          <p:cNvPr id="19" name="Group 18">
            <a:extLst>
              <a:ext uri="{FF2B5EF4-FFF2-40B4-BE49-F238E27FC236}">
                <a16:creationId xmlns:a16="http://schemas.microsoft.com/office/drawing/2014/main" id="{7EF9DCA9-A936-7543-B89A-D7FF69C1F528}"/>
              </a:ext>
            </a:extLst>
          </p:cNvPr>
          <p:cNvGrpSpPr/>
          <p:nvPr/>
        </p:nvGrpSpPr>
        <p:grpSpPr>
          <a:xfrm>
            <a:off x="4705806" y="4287750"/>
            <a:ext cx="1057566" cy="356662"/>
            <a:chOff x="4444012" y="4722723"/>
            <a:chExt cx="1057841" cy="356755"/>
          </a:xfrm>
        </p:grpSpPr>
        <p:sp>
          <p:nvSpPr>
            <p:cNvPr id="20" name="TextBox 19">
              <a:extLst>
                <a:ext uri="{FF2B5EF4-FFF2-40B4-BE49-F238E27FC236}">
                  <a16:creationId xmlns:a16="http://schemas.microsoft.com/office/drawing/2014/main" id="{D40D6A1A-1F92-9343-8048-FEB7D41AF0B4}"/>
                </a:ext>
              </a:extLst>
            </p:cNvPr>
            <p:cNvSpPr txBox="1"/>
            <p:nvPr/>
          </p:nvSpPr>
          <p:spPr>
            <a:xfrm>
              <a:off x="4942338" y="4801022"/>
              <a:ext cx="559515" cy="278456"/>
            </a:xfrm>
            <a:prstGeom prst="rect">
              <a:avLst/>
            </a:prstGeom>
            <a:noFill/>
          </p:spPr>
          <p:txBody>
            <a:bodyPr wrap="none" lIns="0" tIns="0" rIns="0" bIns="0" rtlCol="0">
              <a:noAutofit/>
            </a:bodyPr>
            <a:lstStyle/>
            <a:p>
              <a:pPr>
                <a:lnSpc>
                  <a:spcPct val="90000"/>
                </a:lnSpc>
              </a:pPr>
              <a:r>
                <a:rPr lang="en-US" sz="1400" dirty="0"/>
                <a:t>Graph</a:t>
              </a:r>
            </a:p>
          </p:txBody>
        </p:sp>
        <p:pic>
          <p:nvPicPr>
            <p:cNvPr id="21" name="Picture 20" descr="rdf.png">
              <a:extLst>
                <a:ext uri="{FF2B5EF4-FFF2-40B4-BE49-F238E27FC236}">
                  <a16:creationId xmlns:a16="http://schemas.microsoft.com/office/drawing/2014/main" id="{2290D19F-214B-2446-8253-3CDE750DE3BA}"/>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444012" y="4722723"/>
              <a:ext cx="340352" cy="269517"/>
            </a:xfrm>
            <a:prstGeom prst="rect">
              <a:avLst/>
            </a:prstGeom>
          </p:spPr>
        </p:pic>
      </p:grpSp>
      <p:grpSp>
        <p:nvGrpSpPr>
          <p:cNvPr id="22" name="Group 21">
            <a:extLst>
              <a:ext uri="{FF2B5EF4-FFF2-40B4-BE49-F238E27FC236}">
                <a16:creationId xmlns:a16="http://schemas.microsoft.com/office/drawing/2014/main" id="{1AF4E917-9D66-EE49-96DF-6D079428BCEB}"/>
              </a:ext>
            </a:extLst>
          </p:cNvPr>
          <p:cNvGrpSpPr/>
          <p:nvPr/>
        </p:nvGrpSpPr>
        <p:grpSpPr>
          <a:xfrm>
            <a:off x="4955982" y="3624176"/>
            <a:ext cx="1210259" cy="265185"/>
            <a:chOff x="4720735" y="4038165"/>
            <a:chExt cx="1210574" cy="265254"/>
          </a:xfrm>
        </p:grpSpPr>
        <p:sp>
          <p:nvSpPr>
            <p:cNvPr id="23" name="TextBox 22">
              <a:extLst>
                <a:ext uri="{FF2B5EF4-FFF2-40B4-BE49-F238E27FC236}">
                  <a16:creationId xmlns:a16="http://schemas.microsoft.com/office/drawing/2014/main" id="{126CB23C-5B36-2E45-958B-DA40896A57BE}"/>
                </a:ext>
              </a:extLst>
            </p:cNvPr>
            <p:cNvSpPr txBox="1"/>
            <p:nvPr/>
          </p:nvSpPr>
          <p:spPr>
            <a:xfrm>
              <a:off x="5371794" y="4052726"/>
              <a:ext cx="559515" cy="250693"/>
            </a:xfrm>
            <a:prstGeom prst="rect">
              <a:avLst/>
            </a:prstGeom>
            <a:noFill/>
          </p:spPr>
          <p:txBody>
            <a:bodyPr wrap="none" lIns="0" tIns="0" rIns="0" bIns="0" rtlCol="0">
              <a:noAutofit/>
            </a:bodyPr>
            <a:lstStyle/>
            <a:p>
              <a:pPr algn="r">
                <a:lnSpc>
                  <a:spcPct val="90000"/>
                </a:lnSpc>
              </a:pPr>
              <a:r>
                <a:rPr lang="en-US" sz="1400" dirty="0"/>
                <a:t>Key Value</a:t>
              </a:r>
            </a:p>
          </p:txBody>
        </p:sp>
        <p:sp>
          <p:nvSpPr>
            <p:cNvPr id="24" name="TextBox 23">
              <a:extLst>
                <a:ext uri="{FF2B5EF4-FFF2-40B4-BE49-F238E27FC236}">
                  <a16:creationId xmlns:a16="http://schemas.microsoft.com/office/drawing/2014/main" id="{AE99D955-5602-054E-B3D2-EB199A204C20}"/>
                </a:ext>
              </a:extLst>
            </p:cNvPr>
            <p:cNvSpPr txBox="1"/>
            <p:nvPr/>
          </p:nvSpPr>
          <p:spPr>
            <a:xfrm>
              <a:off x="4720735" y="4038165"/>
              <a:ext cx="480646" cy="192395"/>
            </a:xfrm>
            <a:prstGeom prst="rect">
              <a:avLst/>
            </a:prstGeom>
            <a:noFill/>
          </p:spPr>
          <p:txBody>
            <a:bodyPr wrap="square" lIns="0" tIns="0" rIns="0" bIns="0" rtlCol="0">
              <a:noAutofit/>
            </a:bodyPr>
            <a:lstStyle/>
            <a:p>
              <a:pPr>
                <a:lnSpc>
                  <a:spcPct val="90000"/>
                </a:lnSpc>
              </a:pPr>
              <a:r>
                <a:rPr lang="en-US" sz="1100" dirty="0">
                  <a:solidFill>
                    <a:schemeClr val="bg1"/>
                  </a:solidFill>
                </a:rPr>
                <a:t>NoSQL</a:t>
              </a:r>
            </a:p>
          </p:txBody>
        </p:sp>
      </p:grpSp>
      <p:sp>
        <p:nvSpPr>
          <p:cNvPr id="25" name="Text Placeholder 7">
            <a:extLst>
              <a:ext uri="{FF2B5EF4-FFF2-40B4-BE49-F238E27FC236}">
                <a16:creationId xmlns:a16="http://schemas.microsoft.com/office/drawing/2014/main" id="{703446B2-65FB-2843-A594-CD4A99A48A91}"/>
              </a:ext>
            </a:extLst>
          </p:cNvPr>
          <p:cNvSpPr txBox="1">
            <a:spLocks/>
          </p:cNvSpPr>
          <p:nvPr/>
        </p:nvSpPr>
        <p:spPr>
          <a:xfrm>
            <a:off x="2019043" y="1618963"/>
            <a:ext cx="9680974" cy="330127"/>
          </a:xfrm>
          <a:prstGeom prst="rect">
            <a:avLst/>
          </a:prstGeom>
        </p:spPr>
        <p:txBody>
          <a:bodyPr vert="horz" lIns="0" tIns="45708" rIns="0" bIns="45708" rtlCol="0">
            <a:noAutofit/>
          </a:bodyPr>
          <a:lstStyle>
            <a:lvl1pPr marL="193675" indent="-193675" algn="l" defTabSz="914400" rtl="0" eaLnBrk="1" latinLnBrk="0" hangingPunct="1">
              <a:lnSpc>
                <a:spcPct val="90000"/>
              </a:lnSpc>
              <a:spcBef>
                <a:spcPts val="1200"/>
              </a:spcBef>
              <a:buClr>
                <a:schemeClr val="tx1"/>
              </a:buClr>
              <a:buFont typeface="Arial" panose="020B0604020202020204" pitchFamily="34" charset="0"/>
              <a:buChar char="•"/>
              <a:tabLst/>
              <a:defRPr sz="2400" b="0" i="0" kern="1200">
                <a:solidFill>
                  <a:srgbClr val="4E5052"/>
                </a:solidFill>
                <a:latin typeface="+mn-lt"/>
                <a:ea typeface="+mn-ea"/>
                <a:cs typeface="+mn-cs"/>
              </a:defRPr>
            </a:lvl1pPr>
            <a:lvl2pPr marL="411480" indent="-182880" algn="l" defTabSz="914400" rtl="0" eaLnBrk="1" latinLnBrk="0" hangingPunct="1">
              <a:lnSpc>
                <a:spcPct val="90000"/>
              </a:lnSpc>
              <a:spcBef>
                <a:spcPts val="1200"/>
              </a:spcBef>
              <a:buClr>
                <a:schemeClr val="tx1"/>
              </a:buClr>
              <a:buFont typeface="System Font Regular"/>
              <a:buChar char="–"/>
              <a:tabLst/>
              <a:defRPr sz="2000" b="0" i="0" kern="1200">
                <a:solidFill>
                  <a:srgbClr val="4E5052"/>
                </a:solidFill>
                <a:latin typeface="+mn-lt"/>
                <a:ea typeface="+mn-ea"/>
                <a:cs typeface="+mn-cs"/>
              </a:defRPr>
            </a:lvl2pPr>
            <a:lvl3pPr marL="594360" indent="-182880" algn="l" defTabSz="914400" rtl="0" eaLnBrk="1" latinLnBrk="0" hangingPunct="1">
              <a:lnSpc>
                <a:spcPct val="90000"/>
              </a:lnSpc>
              <a:spcBef>
                <a:spcPts val="1200"/>
              </a:spcBef>
              <a:buClr>
                <a:srgbClr val="4E5052"/>
              </a:buClr>
              <a:buSzPct val="110000"/>
              <a:buFont typeface="Arial" panose="020B0604020202020204" pitchFamily="34" charset="0"/>
              <a:buChar char="•"/>
              <a:defRPr lang="en-US" sz="2000" b="0" i="0" kern="1200">
                <a:solidFill>
                  <a:srgbClr val="4E5052"/>
                </a:solidFill>
                <a:latin typeface="+mn-lt"/>
                <a:ea typeface="+mn-ea"/>
                <a:cs typeface="+mn-cs"/>
              </a:defRPr>
            </a:lvl3pPr>
            <a:lvl4pPr marL="808038" indent="-185738" algn="l" defTabSz="914400" rtl="0" eaLnBrk="1" latinLnBrk="0" hangingPunct="1">
              <a:lnSpc>
                <a:spcPct val="90000"/>
              </a:lnSpc>
              <a:spcBef>
                <a:spcPts val="1200"/>
              </a:spcBef>
              <a:buClr>
                <a:srgbClr val="4E5052"/>
              </a:buClr>
              <a:buFont typeface="Arial" panose="020B0604020202020204" pitchFamily="34" charset="0"/>
              <a:buChar char="–"/>
              <a:tabLst/>
              <a:defRPr lang="en-US" sz="1800" b="0" i="0" kern="1200">
                <a:solidFill>
                  <a:srgbClr val="4E5052"/>
                </a:solidFill>
                <a:latin typeface="+mn-lt"/>
                <a:ea typeface="+mn-ea"/>
                <a:cs typeface="+mn-cs"/>
              </a:defRPr>
            </a:lvl4pPr>
            <a:lvl5pPr marL="982663" indent="-161925" algn="l" defTabSz="914400" rtl="0" eaLnBrk="1" latinLnBrk="0" hangingPunct="1">
              <a:lnSpc>
                <a:spcPct val="90000"/>
              </a:lnSpc>
              <a:spcBef>
                <a:spcPts val="1200"/>
              </a:spcBef>
              <a:buClr>
                <a:srgbClr val="4E5052"/>
              </a:buClr>
              <a:buFont typeface="Arial" panose="020B0604020202020204" pitchFamily="34" charset="0"/>
              <a:buChar char="•"/>
              <a:tabLst/>
              <a:defRPr lang="en-US" sz="1600" b="0" i="0" kern="1200">
                <a:solidFill>
                  <a:srgbClr val="4E5052"/>
                </a:solidFill>
                <a:latin typeface="+mn-lt"/>
                <a:ea typeface="+mn-ea"/>
                <a:cs typeface="+mn-cs"/>
              </a:defRPr>
            </a:lvl5pPr>
            <a:lvl6pPr marL="846138" indent="-174625"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tabLst/>
              <a:defRPr sz="1600" kern="1200">
                <a:solidFill>
                  <a:schemeClr val="tx1"/>
                </a:solidFill>
                <a:latin typeface="+mn-lt"/>
                <a:ea typeface="+mn-ea"/>
                <a:cs typeface="+mn-cs"/>
              </a:defRPr>
            </a:lvl6pPr>
            <a:lvl7pPr marL="1069975" indent="-187325"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tabLst/>
              <a:defRPr sz="16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9pPr>
          </a:lstStyle>
          <a:p>
            <a:pPr marL="0" indent="0">
              <a:buNone/>
            </a:pPr>
            <a:endParaRPr lang="en-US" sz="2399" dirty="0"/>
          </a:p>
        </p:txBody>
      </p:sp>
      <p:grpSp>
        <p:nvGrpSpPr>
          <p:cNvPr id="26" name="Group 25">
            <a:extLst>
              <a:ext uri="{FF2B5EF4-FFF2-40B4-BE49-F238E27FC236}">
                <a16:creationId xmlns:a16="http://schemas.microsoft.com/office/drawing/2014/main" id="{A4E07528-C892-0C43-B8A7-FAE8AA359DDC}"/>
              </a:ext>
            </a:extLst>
          </p:cNvPr>
          <p:cNvGrpSpPr/>
          <p:nvPr/>
        </p:nvGrpSpPr>
        <p:grpSpPr>
          <a:xfrm>
            <a:off x="5233336" y="1827313"/>
            <a:ext cx="1576501" cy="843215"/>
            <a:chOff x="5233336" y="1827313"/>
            <a:chExt cx="1576501" cy="843215"/>
          </a:xfrm>
        </p:grpSpPr>
        <p:pic>
          <p:nvPicPr>
            <p:cNvPr id="27" name="Picture 26" descr="database_rw-red.png">
              <a:extLst>
                <a:ext uri="{FF2B5EF4-FFF2-40B4-BE49-F238E27FC236}">
                  <a16:creationId xmlns:a16="http://schemas.microsoft.com/office/drawing/2014/main" id="{4F36480E-C238-DE46-BA4D-DA7C548959F2}"/>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233336" y="1827313"/>
              <a:ext cx="843215" cy="843215"/>
            </a:xfrm>
            <a:prstGeom prst="rect">
              <a:avLst/>
            </a:prstGeom>
          </p:spPr>
        </p:pic>
        <p:grpSp>
          <p:nvGrpSpPr>
            <p:cNvPr id="28" name="Group 27">
              <a:extLst>
                <a:ext uri="{FF2B5EF4-FFF2-40B4-BE49-F238E27FC236}">
                  <a16:creationId xmlns:a16="http://schemas.microsoft.com/office/drawing/2014/main" id="{8C4FF2AA-F550-4347-B2FA-574A78F9E278}"/>
                </a:ext>
              </a:extLst>
            </p:cNvPr>
            <p:cNvGrpSpPr/>
            <p:nvPr/>
          </p:nvGrpSpPr>
          <p:grpSpPr>
            <a:xfrm>
              <a:off x="5490505" y="2140610"/>
              <a:ext cx="1319332" cy="250628"/>
              <a:chOff x="5022660" y="3226512"/>
              <a:chExt cx="1319679" cy="250693"/>
            </a:xfrm>
          </p:grpSpPr>
          <p:sp>
            <p:nvSpPr>
              <p:cNvPr id="29" name="TextBox 28">
                <a:extLst>
                  <a:ext uri="{FF2B5EF4-FFF2-40B4-BE49-F238E27FC236}">
                    <a16:creationId xmlns:a16="http://schemas.microsoft.com/office/drawing/2014/main" id="{0937C5CA-FCF9-B643-A412-746E1D8A8EE3}"/>
                  </a:ext>
                </a:extLst>
              </p:cNvPr>
              <p:cNvSpPr txBox="1"/>
              <p:nvPr/>
            </p:nvSpPr>
            <p:spPr>
              <a:xfrm>
                <a:off x="5782824" y="3226512"/>
                <a:ext cx="559515" cy="250693"/>
              </a:xfrm>
              <a:prstGeom prst="rect">
                <a:avLst/>
              </a:prstGeom>
              <a:noFill/>
            </p:spPr>
            <p:txBody>
              <a:bodyPr wrap="none" lIns="0" tIns="0" rIns="0" bIns="0" rtlCol="0">
                <a:noAutofit/>
              </a:bodyPr>
              <a:lstStyle/>
              <a:p>
                <a:pPr>
                  <a:lnSpc>
                    <a:spcPct val="90000"/>
                  </a:lnSpc>
                </a:pPr>
                <a:r>
                  <a:rPr lang="en-US" sz="1400" dirty="0"/>
                  <a:t>Relational</a:t>
                </a:r>
              </a:p>
            </p:txBody>
          </p:sp>
          <p:pic>
            <p:nvPicPr>
              <p:cNvPr id="30" name="Picture 29">
                <a:extLst>
                  <a:ext uri="{FF2B5EF4-FFF2-40B4-BE49-F238E27FC236}">
                    <a16:creationId xmlns:a16="http://schemas.microsoft.com/office/drawing/2014/main" id="{101EAFC9-97EC-E54E-BFA9-EF51CB75CC78}"/>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022660" y="3252613"/>
                <a:ext cx="332894" cy="206107"/>
              </a:xfrm>
              <a:prstGeom prst="rect">
                <a:avLst/>
              </a:prstGeom>
            </p:spPr>
          </p:pic>
        </p:grpSp>
      </p:grpSp>
      <p:sp>
        <p:nvSpPr>
          <p:cNvPr id="31" name="TextBox 30">
            <a:extLst>
              <a:ext uri="{FF2B5EF4-FFF2-40B4-BE49-F238E27FC236}">
                <a16:creationId xmlns:a16="http://schemas.microsoft.com/office/drawing/2014/main" id="{9EB03878-A110-9A42-A6EC-F4CF5C1C61A6}"/>
              </a:ext>
            </a:extLst>
          </p:cNvPr>
          <p:cNvSpPr txBox="1"/>
          <p:nvPr/>
        </p:nvSpPr>
        <p:spPr>
          <a:xfrm>
            <a:off x="4930485" y="5077059"/>
            <a:ext cx="559369" cy="250628"/>
          </a:xfrm>
          <a:prstGeom prst="rect">
            <a:avLst/>
          </a:prstGeom>
          <a:noFill/>
        </p:spPr>
        <p:txBody>
          <a:bodyPr wrap="none" lIns="0" tIns="0" rIns="0" bIns="0" rtlCol="0">
            <a:noAutofit/>
          </a:bodyPr>
          <a:lstStyle/>
          <a:p>
            <a:pPr>
              <a:lnSpc>
                <a:spcPct val="90000"/>
              </a:lnSpc>
            </a:pPr>
            <a:r>
              <a:rPr lang="en-US" sz="1400" dirty="0"/>
              <a:t>Spatial</a:t>
            </a:r>
          </a:p>
        </p:txBody>
      </p:sp>
      <p:grpSp>
        <p:nvGrpSpPr>
          <p:cNvPr id="32" name="Group 31">
            <a:extLst>
              <a:ext uri="{FF2B5EF4-FFF2-40B4-BE49-F238E27FC236}">
                <a16:creationId xmlns:a16="http://schemas.microsoft.com/office/drawing/2014/main" id="{7BA820F1-675B-924E-974D-7512478AC918}"/>
              </a:ext>
            </a:extLst>
          </p:cNvPr>
          <p:cNvGrpSpPr/>
          <p:nvPr/>
        </p:nvGrpSpPr>
        <p:grpSpPr>
          <a:xfrm>
            <a:off x="3954319" y="5748539"/>
            <a:ext cx="1374054" cy="406400"/>
            <a:chOff x="3709018" y="5989540"/>
            <a:chExt cx="1373700" cy="406400"/>
          </a:xfrm>
        </p:grpSpPr>
        <p:sp>
          <p:nvSpPr>
            <p:cNvPr id="33" name="TextBox 32">
              <a:extLst>
                <a:ext uri="{FF2B5EF4-FFF2-40B4-BE49-F238E27FC236}">
                  <a16:creationId xmlns:a16="http://schemas.microsoft.com/office/drawing/2014/main" id="{94A7B5E7-C068-2441-92E6-1AA520F59427}"/>
                </a:ext>
              </a:extLst>
            </p:cNvPr>
            <p:cNvSpPr txBox="1"/>
            <p:nvPr/>
          </p:nvSpPr>
          <p:spPr>
            <a:xfrm>
              <a:off x="4523495" y="6029886"/>
              <a:ext cx="559223" cy="250628"/>
            </a:xfrm>
            <a:prstGeom prst="rect">
              <a:avLst/>
            </a:prstGeom>
            <a:noFill/>
          </p:spPr>
          <p:txBody>
            <a:bodyPr wrap="none" lIns="0" tIns="0" rIns="0" bIns="0" rtlCol="0">
              <a:noAutofit/>
            </a:bodyPr>
            <a:lstStyle/>
            <a:p>
              <a:pPr>
                <a:lnSpc>
                  <a:spcPct val="90000"/>
                </a:lnSpc>
              </a:pPr>
              <a:r>
                <a:rPr lang="en-US" sz="1400" dirty="0"/>
                <a:t>Files</a:t>
              </a:r>
            </a:p>
          </p:txBody>
        </p:sp>
        <p:pic>
          <p:nvPicPr>
            <p:cNvPr id="34" name="Picture 33" descr="file-storage.png">
              <a:extLst>
                <a:ext uri="{FF2B5EF4-FFF2-40B4-BE49-F238E27FC236}">
                  <a16:creationId xmlns:a16="http://schemas.microsoft.com/office/drawing/2014/main" id="{2CBAA1A9-B83D-7443-9CE4-E5C354A1A4A7}"/>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3709018" y="5989540"/>
              <a:ext cx="406294" cy="406400"/>
            </a:xfrm>
            <a:prstGeom prst="rect">
              <a:avLst/>
            </a:prstGeom>
          </p:spPr>
        </p:pic>
      </p:grpSp>
      <p:pic>
        <p:nvPicPr>
          <p:cNvPr id="35" name="Picture 34" descr="database_rw-red.png">
            <a:extLst>
              <a:ext uri="{FF2B5EF4-FFF2-40B4-BE49-F238E27FC236}">
                <a16:creationId xmlns:a16="http://schemas.microsoft.com/office/drawing/2014/main" id="{6D63745A-16C7-1C46-8BCF-EC1600E9F438}"/>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5986523" y="3105504"/>
            <a:ext cx="1669336" cy="1669336"/>
          </a:xfrm>
          <a:prstGeom prst="rect">
            <a:avLst/>
          </a:prstGeom>
        </p:spPr>
      </p:pic>
      <p:pic>
        <p:nvPicPr>
          <p:cNvPr id="36" name="Picture 35">
            <a:extLst>
              <a:ext uri="{FF2B5EF4-FFF2-40B4-BE49-F238E27FC236}">
                <a16:creationId xmlns:a16="http://schemas.microsoft.com/office/drawing/2014/main" id="{E8333F1C-E74E-5441-90F6-0ADF47E8F67C}"/>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4226864" y="5023425"/>
            <a:ext cx="431800" cy="431800"/>
          </a:xfrm>
          <a:prstGeom prst="rect">
            <a:avLst/>
          </a:prstGeom>
        </p:spPr>
      </p:pic>
    </p:spTree>
    <p:extLst>
      <p:ext uri="{BB962C8B-B14F-4D97-AF65-F5344CB8AC3E}">
        <p14:creationId xmlns:p14="http://schemas.microsoft.com/office/powerpoint/2010/main" val="3390494842"/>
      </p:ext>
    </p:extLst>
  </p:cSld>
  <p:clrMapOvr>
    <a:masterClrMapping/>
  </p:clrMapOvr>
  <p:transition>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3A34A7-FCA8-AB4B-A1F9-D1B5A8255846}"/>
              </a:ext>
            </a:extLst>
          </p:cNvPr>
          <p:cNvSpPr>
            <a:spLocks noGrp="1"/>
          </p:cNvSpPr>
          <p:nvPr>
            <p:ph type="title"/>
          </p:nvPr>
        </p:nvSpPr>
        <p:spPr/>
        <p:txBody>
          <a:bodyPr>
            <a:noAutofit/>
          </a:bodyPr>
          <a:lstStyle/>
          <a:p>
            <a:r>
              <a:rPr lang="en-US" sz="4400" dirty="0">
                <a:latin typeface="Georgia"/>
                <a:cs typeface="Georgia"/>
              </a:rPr>
              <a:t>Oracle Data Management Objectives</a:t>
            </a:r>
          </a:p>
        </p:txBody>
      </p:sp>
      <p:sp>
        <p:nvSpPr>
          <p:cNvPr id="5" name="Text Placeholder 4">
            <a:extLst>
              <a:ext uri="{FF2B5EF4-FFF2-40B4-BE49-F238E27FC236}">
                <a16:creationId xmlns:a16="http://schemas.microsoft.com/office/drawing/2014/main" id="{9017098F-883C-D549-BCCD-8B0C091D654C}"/>
              </a:ext>
            </a:extLst>
          </p:cNvPr>
          <p:cNvSpPr>
            <a:spLocks noGrp="1"/>
          </p:cNvSpPr>
          <p:nvPr>
            <p:ph idx="1"/>
          </p:nvPr>
        </p:nvSpPr>
        <p:spPr/>
        <p:txBody>
          <a:bodyPr>
            <a:normAutofit/>
          </a:bodyPr>
          <a:lstStyle/>
          <a:p>
            <a:r>
              <a:rPr lang="en-US" dirty="0"/>
              <a:t>Lead database software innovation - </a:t>
            </a:r>
            <a:r>
              <a:rPr lang="en-US" dirty="0">
                <a:solidFill>
                  <a:schemeClr val="accent1"/>
                </a:solidFill>
                <a:latin typeface="Oracle Sans Bold"/>
                <a:cs typeface="Oracle Sans Bold"/>
              </a:rPr>
              <a:t>Oracle Database </a:t>
            </a:r>
            <a:endParaRPr lang="en-US" dirty="0">
              <a:latin typeface="Oracle Sans Bold"/>
              <a:cs typeface="Oracle Sans Bold"/>
            </a:endParaRPr>
          </a:p>
          <a:p>
            <a:pPr lvl="1">
              <a:buFont typeface="Lucida Grande"/>
              <a:buChar char="-"/>
            </a:pPr>
            <a:r>
              <a:rPr lang="en-US" dirty="0"/>
              <a:t>Best database for all workloads and platforms</a:t>
            </a:r>
            <a:endParaRPr lang="en-US" dirty="0">
              <a:solidFill>
                <a:schemeClr val="accent1"/>
              </a:solidFill>
            </a:endParaRPr>
          </a:p>
          <a:p>
            <a:pPr marL="0" indent="0">
              <a:buNone/>
            </a:pPr>
            <a:endParaRPr lang="en-US" b="1" dirty="0"/>
          </a:p>
          <a:p>
            <a:r>
              <a:rPr lang="en-US" dirty="0"/>
              <a:t>Lead database infrastructure innovation - </a:t>
            </a:r>
            <a:r>
              <a:rPr lang="en-US" dirty="0">
                <a:solidFill>
                  <a:srgbClr val="D1350F"/>
                </a:solidFill>
                <a:latin typeface="Oracle Sans Bold"/>
                <a:cs typeface="Oracle Sans Bold"/>
              </a:rPr>
              <a:t>Engineered Systems </a:t>
            </a:r>
            <a:endParaRPr lang="en-US" dirty="0">
              <a:latin typeface="Oracle Sans Bold"/>
              <a:cs typeface="Oracle Sans Bold"/>
            </a:endParaRPr>
          </a:p>
          <a:p>
            <a:pPr lvl="1">
              <a:buFont typeface="Lucida Grande"/>
              <a:buChar char="-"/>
            </a:pPr>
            <a:r>
              <a:rPr lang="en-US" dirty="0"/>
              <a:t>Best database platform - on-premises and in Cloud</a:t>
            </a:r>
          </a:p>
          <a:p>
            <a:endParaRPr lang="en-US" dirty="0"/>
          </a:p>
          <a:p>
            <a:r>
              <a:rPr lang="en-US" dirty="0"/>
              <a:t>Lead database cloud innovation - </a:t>
            </a:r>
            <a:r>
              <a:rPr lang="en-US" dirty="0">
                <a:solidFill>
                  <a:srgbClr val="D1350F"/>
                </a:solidFill>
                <a:latin typeface="Oracle Sans Bold"/>
                <a:cs typeface="Oracle Sans Bold"/>
              </a:rPr>
              <a:t>Autonomous Database </a:t>
            </a:r>
            <a:endParaRPr lang="en-US" dirty="0">
              <a:latin typeface="Oracle Sans Bold"/>
              <a:cs typeface="Oracle Sans Bold"/>
            </a:endParaRPr>
          </a:p>
          <a:p>
            <a:pPr lvl="1">
              <a:buFont typeface="Lucida Grande"/>
              <a:buChar char="-"/>
            </a:pPr>
            <a:r>
              <a:rPr lang="en-US" dirty="0"/>
              <a:t> Best database cloud - public Cloud and Cloud at Customer</a:t>
            </a:r>
          </a:p>
        </p:txBody>
      </p:sp>
    </p:spTree>
    <p:extLst>
      <p:ext uri="{BB962C8B-B14F-4D97-AF65-F5344CB8AC3E}">
        <p14:creationId xmlns:p14="http://schemas.microsoft.com/office/powerpoint/2010/main" val="4190506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3A34A7-FCA8-AB4B-A1F9-D1B5A8255846}"/>
              </a:ext>
            </a:extLst>
          </p:cNvPr>
          <p:cNvSpPr>
            <a:spLocks noGrp="1"/>
          </p:cNvSpPr>
          <p:nvPr>
            <p:ph type="title"/>
          </p:nvPr>
        </p:nvSpPr>
        <p:spPr/>
        <p:txBody>
          <a:bodyPr>
            <a:noAutofit/>
          </a:bodyPr>
          <a:lstStyle/>
          <a:p>
            <a:r>
              <a:rPr lang="en-US" sz="4400" dirty="0">
                <a:latin typeface="Georgia"/>
                <a:cs typeface="Georgia"/>
              </a:rPr>
              <a:t>Oracle Data Management Objectives</a:t>
            </a:r>
          </a:p>
        </p:txBody>
      </p:sp>
      <p:sp>
        <p:nvSpPr>
          <p:cNvPr id="5" name="Text Placeholder 4">
            <a:extLst>
              <a:ext uri="{FF2B5EF4-FFF2-40B4-BE49-F238E27FC236}">
                <a16:creationId xmlns:a16="http://schemas.microsoft.com/office/drawing/2014/main" id="{9017098F-883C-D549-BCCD-8B0C091D654C}"/>
              </a:ext>
            </a:extLst>
          </p:cNvPr>
          <p:cNvSpPr>
            <a:spLocks noGrp="1"/>
          </p:cNvSpPr>
          <p:nvPr>
            <p:ph idx="1"/>
          </p:nvPr>
        </p:nvSpPr>
        <p:spPr/>
        <p:txBody>
          <a:bodyPr>
            <a:normAutofit/>
          </a:bodyPr>
          <a:lstStyle/>
          <a:p>
            <a:r>
              <a:rPr lang="en-US" dirty="0">
                <a:solidFill>
                  <a:schemeClr val="bg1">
                    <a:lumMod val="65000"/>
                  </a:schemeClr>
                </a:solidFill>
              </a:rPr>
              <a:t>Lead database software innovation - </a:t>
            </a:r>
            <a:r>
              <a:rPr lang="en-US" b="1" dirty="0">
                <a:solidFill>
                  <a:schemeClr val="bg1">
                    <a:lumMod val="65000"/>
                  </a:schemeClr>
                </a:solidFill>
              </a:rPr>
              <a:t>Oracle Database </a:t>
            </a:r>
            <a:endParaRPr lang="en-US" dirty="0">
              <a:solidFill>
                <a:schemeClr val="bg1">
                  <a:lumMod val="65000"/>
                </a:schemeClr>
              </a:solidFill>
            </a:endParaRPr>
          </a:p>
          <a:p>
            <a:pPr lvl="1">
              <a:buFont typeface="Lucida Grande"/>
              <a:buChar char="-"/>
            </a:pPr>
            <a:r>
              <a:rPr lang="en-US" dirty="0">
                <a:solidFill>
                  <a:schemeClr val="bg1">
                    <a:lumMod val="65000"/>
                  </a:schemeClr>
                </a:solidFill>
              </a:rPr>
              <a:t>Best database for all workloads and platforms</a:t>
            </a:r>
          </a:p>
          <a:p>
            <a:pPr marL="0" indent="0">
              <a:buNone/>
            </a:pPr>
            <a:endParaRPr lang="en-US" b="1" dirty="0"/>
          </a:p>
          <a:p>
            <a:r>
              <a:rPr lang="en-US" dirty="0">
                <a:solidFill>
                  <a:srgbClr val="A6A6A6"/>
                </a:solidFill>
              </a:rPr>
              <a:t>Lead </a:t>
            </a:r>
            <a:r>
              <a:rPr lang="en-US" b="1" dirty="0">
                <a:solidFill>
                  <a:srgbClr val="A6A6A6"/>
                </a:solidFill>
              </a:rPr>
              <a:t>database</a:t>
            </a:r>
            <a:r>
              <a:rPr lang="en-US" dirty="0">
                <a:solidFill>
                  <a:srgbClr val="A6A6A6"/>
                </a:solidFill>
              </a:rPr>
              <a:t> </a:t>
            </a:r>
            <a:r>
              <a:rPr lang="en-US" b="1" dirty="0">
                <a:solidFill>
                  <a:srgbClr val="A6A6A6"/>
                </a:solidFill>
              </a:rPr>
              <a:t>infrastructure innovation - Engineered Systems </a:t>
            </a:r>
            <a:endParaRPr lang="en-US" dirty="0">
              <a:solidFill>
                <a:srgbClr val="A6A6A6"/>
              </a:solidFill>
            </a:endParaRPr>
          </a:p>
          <a:p>
            <a:pPr lvl="1">
              <a:buFont typeface="Lucida Grande"/>
              <a:buChar char="-"/>
            </a:pPr>
            <a:r>
              <a:rPr lang="en-US" dirty="0">
                <a:solidFill>
                  <a:srgbClr val="A6A6A6"/>
                </a:solidFill>
              </a:rPr>
              <a:t>Best database platform - on-premises and in Cloud</a:t>
            </a:r>
          </a:p>
          <a:p>
            <a:endParaRPr lang="en-US" b="1" dirty="0">
              <a:solidFill>
                <a:schemeClr val="bg1">
                  <a:lumMod val="65000"/>
                </a:schemeClr>
              </a:solidFill>
            </a:endParaRPr>
          </a:p>
          <a:p>
            <a:r>
              <a:rPr lang="en-US" b="1" dirty="0"/>
              <a:t>Lead database cloud innovation - </a:t>
            </a:r>
            <a:r>
              <a:rPr lang="en-US" dirty="0">
                <a:solidFill>
                  <a:schemeClr val="accent1"/>
                </a:solidFill>
                <a:latin typeface="Oracle Sans Bold"/>
                <a:cs typeface="Oracle Sans Bold"/>
              </a:rPr>
              <a:t>Autonomous Database </a:t>
            </a:r>
          </a:p>
          <a:p>
            <a:pPr lvl="1">
              <a:buFont typeface="Lucida Grande"/>
              <a:buChar char="-"/>
            </a:pPr>
            <a:r>
              <a:rPr lang="en-US" b="1" dirty="0"/>
              <a:t> Best database cloud - public Cloud and Cloud at Customer</a:t>
            </a:r>
          </a:p>
        </p:txBody>
      </p:sp>
    </p:spTree>
    <p:extLst>
      <p:ext uri="{BB962C8B-B14F-4D97-AF65-F5344CB8AC3E}">
        <p14:creationId xmlns:p14="http://schemas.microsoft.com/office/powerpoint/2010/main" val="1523848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Equal 55"/>
          <p:cNvSpPr/>
          <p:nvPr/>
        </p:nvSpPr>
        <p:spPr>
          <a:xfrm>
            <a:off x="3106512" y="2846571"/>
            <a:ext cx="864870" cy="852244"/>
          </a:xfrm>
          <a:prstGeom prst="mathEqual">
            <a:avLst>
              <a:gd name="adj1" fmla="val 23520"/>
              <a:gd name="adj2" fmla="val 9044"/>
            </a:avLst>
          </a:prstGeom>
          <a:solidFill>
            <a:schemeClr val="accent1"/>
          </a:solidFill>
          <a:ln w="19050">
            <a:noFill/>
            <a:miter lim="800000"/>
          </a:ln>
          <a:effectLst>
            <a:outerShdw blurRad="50800" dist="50800" dir="5400000" sx="1000" sy="1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lnSpc>
                <a:spcPct val="90000"/>
              </a:lnSpc>
              <a:defRPr/>
            </a:pPr>
            <a:endParaRPr lang="en-US" sz="1799" dirty="0">
              <a:solidFill>
                <a:schemeClr val="bg2">
                  <a:lumMod val="25000"/>
                </a:schemeClr>
              </a:solidFill>
              <a:latin typeface="Calibri"/>
            </a:endParaRPr>
          </a:p>
        </p:txBody>
      </p:sp>
      <p:sp>
        <p:nvSpPr>
          <p:cNvPr id="57" name="Plus 56"/>
          <p:cNvSpPr/>
          <p:nvPr/>
        </p:nvSpPr>
        <p:spPr>
          <a:xfrm>
            <a:off x="5252214" y="2619368"/>
            <a:ext cx="1094355" cy="1306655"/>
          </a:xfrm>
          <a:prstGeom prst="mathPlus">
            <a:avLst/>
          </a:prstGeom>
          <a:solidFill>
            <a:schemeClr val="accent1"/>
          </a:solidFill>
          <a:ln w="19050">
            <a:noFill/>
            <a:miter lim="800000"/>
          </a:ln>
          <a:effectLst>
            <a:outerShdw blurRad="50800" dist="50800" dir="5400000" sx="1000" sy="1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lnSpc>
                <a:spcPct val="90000"/>
              </a:lnSpc>
              <a:defRPr/>
            </a:pPr>
            <a:endParaRPr lang="en-US" sz="1400" dirty="0">
              <a:solidFill>
                <a:schemeClr val="bg2">
                  <a:lumMod val="25000"/>
                </a:schemeClr>
              </a:solidFill>
              <a:latin typeface="Calibri"/>
            </a:endParaRPr>
          </a:p>
        </p:txBody>
      </p:sp>
      <p:sp>
        <p:nvSpPr>
          <p:cNvPr id="59" name="Plus 58"/>
          <p:cNvSpPr/>
          <p:nvPr/>
        </p:nvSpPr>
        <p:spPr>
          <a:xfrm>
            <a:off x="8117367" y="2619368"/>
            <a:ext cx="1094355" cy="1306655"/>
          </a:xfrm>
          <a:prstGeom prst="mathPlus">
            <a:avLst/>
          </a:prstGeom>
          <a:solidFill>
            <a:schemeClr val="accent1"/>
          </a:solidFill>
          <a:ln w="19050">
            <a:noFill/>
            <a:miter lim="800000"/>
          </a:ln>
          <a:effectLst>
            <a:outerShdw blurRad="50800" dist="50800" dir="5400000" sx="1000" sy="1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lnSpc>
                <a:spcPct val="90000"/>
              </a:lnSpc>
              <a:defRPr/>
            </a:pPr>
            <a:endParaRPr lang="en-US" sz="1799" dirty="0">
              <a:solidFill>
                <a:schemeClr val="bg2">
                  <a:lumMod val="25000"/>
                </a:schemeClr>
              </a:solidFill>
              <a:latin typeface="Calibri"/>
            </a:endParaRPr>
          </a:p>
        </p:txBody>
      </p:sp>
      <p:sp>
        <p:nvSpPr>
          <p:cNvPr id="60" name="TextBox 59"/>
          <p:cNvSpPr txBox="1"/>
          <p:nvPr/>
        </p:nvSpPr>
        <p:spPr>
          <a:xfrm>
            <a:off x="8941647" y="4181330"/>
            <a:ext cx="3018186" cy="742384"/>
          </a:xfrm>
          <a:prstGeom prst="rect">
            <a:avLst/>
          </a:prstGeom>
          <a:noFill/>
        </p:spPr>
        <p:txBody>
          <a:bodyPr wrap="square" lIns="0" tIns="0" rIns="0" bIns="0" rtlCol="0">
            <a:noAutofit/>
          </a:bodyPr>
          <a:lstStyle/>
          <a:p>
            <a:pPr algn="ctr">
              <a:lnSpc>
                <a:spcPct val="90000"/>
              </a:lnSpc>
              <a:defRPr/>
            </a:pPr>
            <a:r>
              <a:rPr lang="en-US" sz="2399" dirty="0">
                <a:solidFill>
                  <a:schemeClr val="accent1"/>
                </a:solidFill>
                <a:latin typeface="Oracle Sans" panose="020B0503020204020204" pitchFamily="34" charset="0"/>
                <a:cs typeface="Oracle Sans" panose="020B0503020204020204" pitchFamily="34" charset="0"/>
              </a:rPr>
              <a:t>Automated </a:t>
            </a:r>
            <a:br>
              <a:rPr lang="en-US" sz="2399" dirty="0">
                <a:solidFill>
                  <a:schemeClr val="accent1"/>
                </a:solidFill>
                <a:latin typeface="Oracle Sans" panose="020B0503020204020204" pitchFamily="34" charset="0"/>
                <a:cs typeface="Oracle Sans" panose="020B0503020204020204" pitchFamily="34" charset="0"/>
              </a:rPr>
            </a:br>
            <a:r>
              <a:rPr lang="en-US" sz="2399" dirty="0">
                <a:solidFill>
                  <a:schemeClr val="accent1"/>
                </a:solidFill>
                <a:latin typeface="Oracle Sans" panose="020B0503020204020204" pitchFamily="34" charset="0"/>
                <a:cs typeface="Oracle Sans" panose="020B0503020204020204" pitchFamily="34" charset="0"/>
              </a:rPr>
              <a:t>Data Center Operations and Machine Learning</a:t>
            </a:r>
          </a:p>
        </p:txBody>
      </p:sp>
      <p:sp>
        <p:nvSpPr>
          <p:cNvPr id="61" name="TextBox 60"/>
          <p:cNvSpPr txBox="1"/>
          <p:nvPr/>
        </p:nvSpPr>
        <p:spPr>
          <a:xfrm>
            <a:off x="3647752" y="4181330"/>
            <a:ext cx="2087217" cy="1008018"/>
          </a:xfrm>
          <a:prstGeom prst="rect">
            <a:avLst/>
          </a:prstGeom>
          <a:noFill/>
        </p:spPr>
        <p:txBody>
          <a:bodyPr wrap="square" lIns="0" tIns="0" rIns="0" bIns="0" rtlCol="0">
            <a:noAutofit/>
          </a:bodyPr>
          <a:lstStyle/>
          <a:p>
            <a:pPr algn="ctr">
              <a:lnSpc>
                <a:spcPct val="90000"/>
              </a:lnSpc>
              <a:defRPr/>
            </a:pPr>
            <a:r>
              <a:rPr lang="en-US" sz="2399" dirty="0">
                <a:solidFill>
                  <a:schemeClr val="accent1"/>
                </a:solidFill>
                <a:latin typeface="Oracle Sans" panose="020B0503020204020204" pitchFamily="34" charset="0"/>
                <a:cs typeface="Oracle Sans" panose="020B0503020204020204" pitchFamily="34" charset="0"/>
              </a:rPr>
              <a:t>Complete Infrastructure Automation</a:t>
            </a:r>
          </a:p>
        </p:txBody>
      </p:sp>
      <p:pic>
        <p:nvPicPr>
          <p:cNvPr id="62" name="Picture 6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91892" y="2528924"/>
            <a:ext cx="598938" cy="1461012"/>
          </a:xfrm>
          <a:prstGeom prst="rect">
            <a:avLst/>
          </a:prstGeom>
        </p:spPr>
      </p:pic>
      <p:sp>
        <p:nvSpPr>
          <p:cNvPr id="63" name="TextBox 62"/>
          <p:cNvSpPr txBox="1"/>
          <p:nvPr/>
        </p:nvSpPr>
        <p:spPr>
          <a:xfrm>
            <a:off x="6054909" y="4185496"/>
            <a:ext cx="2404790" cy="941628"/>
          </a:xfrm>
          <a:prstGeom prst="rect">
            <a:avLst/>
          </a:prstGeom>
          <a:noFill/>
        </p:spPr>
        <p:txBody>
          <a:bodyPr wrap="square" lIns="0" tIns="0" rIns="0" bIns="0" rtlCol="0">
            <a:noAutofit/>
          </a:bodyPr>
          <a:lstStyle/>
          <a:p>
            <a:pPr algn="ctr">
              <a:lnSpc>
                <a:spcPct val="90000"/>
              </a:lnSpc>
              <a:defRPr/>
            </a:pPr>
            <a:r>
              <a:rPr lang="en-US" sz="2399" dirty="0">
                <a:solidFill>
                  <a:schemeClr val="accent1"/>
                </a:solidFill>
                <a:latin typeface="Oracle Sans" panose="020B0503020204020204" pitchFamily="34" charset="0"/>
                <a:cs typeface="Oracle Sans" panose="020B0503020204020204" pitchFamily="34" charset="0"/>
              </a:rPr>
              <a:t>Complete Database Automation</a:t>
            </a:r>
          </a:p>
        </p:txBody>
      </p:sp>
      <p:sp>
        <p:nvSpPr>
          <p:cNvPr id="21" name="Title 2">
            <a:extLst>
              <a:ext uri="{FF2B5EF4-FFF2-40B4-BE49-F238E27FC236}">
                <a16:creationId xmlns:a16="http://schemas.microsoft.com/office/drawing/2014/main" id="{19CF7C83-1BB5-2944-A329-8539010772C1}"/>
              </a:ext>
            </a:extLst>
          </p:cNvPr>
          <p:cNvSpPr>
            <a:spLocks noGrp="1"/>
          </p:cNvSpPr>
          <p:nvPr>
            <p:ph type="title"/>
          </p:nvPr>
        </p:nvSpPr>
        <p:spPr/>
        <p:txBody>
          <a:bodyPr>
            <a:normAutofit/>
          </a:bodyPr>
          <a:lstStyle/>
          <a:p>
            <a:pPr>
              <a:lnSpc>
                <a:spcPct val="100000"/>
              </a:lnSpc>
            </a:pPr>
            <a:r>
              <a:rPr lang="en-US" sz="4000" dirty="0"/>
              <a:t>Oracle Autonomous Database</a:t>
            </a:r>
            <a:endParaRPr lang="en-US" sz="4000" i="1" dirty="0"/>
          </a:p>
        </p:txBody>
      </p:sp>
      <p:sp>
        <p:nvSpPr>
          <p:cNvPr id="29" name="TextBox 28">
            <a:extLst>
              <a:ext uri="{FF2B5EF4-FFF2-40B4-BE49-F238E27FC236}">
                <a16:creationId xmlns:a16="http://schemas.microsoft.com/office/drawing/2014/main" id="{7CF88FC4-F576-D348-8197-21F1452EBDBE}"/>
              </a:ext>
            </a:extLst>
          </p:cNvPr>
          <p:cNvSpPr txBox="1"/>
          <p:nvPr/>
        </p:nvSpPr>
        <p:spPr>
          <a:xfrm>
            <a:off x="527497" y="4620131"/>
            <a:ext cx="2362244" cy="506992"/>
          </a:xfrm>
          <a:prstGeom prst="rect">
            <a:avLst/>
          </a:prstGeom>
          <a:noFill/>
        </p:spPr>
        <p:txBody>
          <a:bodyPr wrap="square" lIns="0" tIns="0" rIns="0" bIns="0" rtlCol="0">
            <a:spAutoFit/>
          </a:bodyPr>
          <a:lstStyle/>
          <a:p>
            <a:pPr algn="ctr">
              <a:lnSpc>
                <a:spcPct val="80000"/>
              </a:lnSpc>
            </a:pPr>
            <a:r>
              <a:rPr lang="en-US" sz="2000" dirty="0">
                <a:solidFill>
                  <a:schemeClr val="accent1"/>
                </a:solidFill>
                <a:latin typeface="Oracle Sans" panose="020B0503020204020204" pitchFamily="34" charset="0"/>
                <a:cs typeface="Oracle Sans" panose="020B0503020204020204" pitchFamily="34" charset="0"/>
              </a:rPr>
              <a:t>Autonomous</a:t>
            </a:r>
            <a:br>
              <a:rPr lang="en-US" sz="2000" dirty="0">
                <a:solidFill>
                  <a:schemeClr val="accent1"/>
                </a:solidFill>
                <a:latin typeface="Oracle Sans" panose="020B0503020204020204" pitchFamily="34" charset="0"/>
                <a:cs typeface="Oracle Sans" panose="020B0503020204020204" pitchFamily="34" charset="0"/>
              </a:rPr>
            </a:br>
            <a:r>
              <a:rPr lang="en-US" sz="2000" dirty="0">
                <a:solidFill>
                  <a:schemeClr val="accent1"/>
                </a:solidFill>
                <a:latin typeface="Oracle Sans" panose="020B0503020204020204" pitchFamily="34" charset="0"/>
                <a:cs typeface="Oracle Sans" panose="020B0503020204020204" pitchFamily="34" charset="0"/>
              </a:rPr>
              <a:t>Database</a:t>
            </a:r>
          </a:p>
        </p:txBody>
      </p:sp>
      <p:sp>
        <p:nvSpPr>
          <p:cNvPr id="26" name="TextBox 25">
            <a:extLst>
              <a:ext uri="{FF2B5EF4-FFF2-40B4-BE49-F238E27FC236}">
                <a16:creationId xmlns:a16="http://schemas.microsoft.com/office/drawing/2014/main" id="{7EEA99B7-525E-884F-988D-8FBA7F7E005E}"/>
              </a:ext>
            </a:extLst>
          </p:cNvPr>
          <p:cNvSpPr txBox="1"/>
          <p:nvPr/>
        </p:nvSpPr>
        <p:spPr>
          <a:xfrm>
            <a:off x="9370896" y="3038120"/>
            <a:ext cx="2151355" cy="609013"/>
          </a:xfrm>
          <a:prstGeom prst="rect">
            <a:avLst/>
          </a:prstGeom>
          <a:noFill/>
        </p:spPr>
        <p:txBody>
          <a:bodyPr wrap="square" lIns="0" tIns="0" rIns="0" bIns="0" rtlCol="0">
            <a:spAutoFit/>
          </a:bodyPr>
          <a:lstStyle/>
          <a:p>
            <a:pPr algn="ctr">
              <a:lnSpc>
                <a:spcPct val="80000"/>
              </a:lnSpc>
            </a:pPr>
            <a:r>
              <a:rPr lang="en-US" sz="2400" dirty="0">
                <a:solidFill>
                  <a:schemeClr val="accent1"/>
                </a:solidFill>
                <a:latin typeface="Oracle Sans" panose="020B0503020204020204" pitchFamily="34" charset="0"/>
                <a:cs typeface="Oracle Sans" panose="020B0503020204020204" pitchFamily="34" charset="0"/>
              </a:rPr>
              <a:t>Oracle </a:t>
            </a:r>
            <a:br>
              <a:rPr lang="en-US" sz="2400" dirty="0">
                <a:solidFill>
                  <a:schemeClr val="accent1"/>
                </a:solidFill>
                <a:latin typeface="Oracle Sans" panose="020B0503020204020204" pitchFamily="34" charset="0"/>
                <a:cs typeface="Oracle Sans" panose="020B0503020204020204" pitchFamily="34" charset="0"/>
              </a:rPr>
            </a:br>
            <a:r>
              <a:rPr lang="en-US" sz="2400" dirty="0">
                <a:solidFill>
                  <a:schemeClr val="accent1"/>
                </a:solidFill>
                <a:latin typeface="Oracle Sans" panose="020B0503020204020204" pitchFamily="34" charset="0"/>
                <a:cs typeface="Oracle Sans" panose="020B0503020204020204" pitchFamily="34" charset="0"/>
              </a:rPr>
              <a:t>Cloud</a:t>
            </a:r>
          </a:p>
        </p:txBody>
      </p:sp>
      <p:pic>
        <p:nvPicPr>
          <p:cNvPr id="18" name="Picture 17">
            <a:extLst>
              <a:ext uri="{FF2B5EF4-FFF2-40B4-BE49-F238E27FC236}">
                <a16:creationId xmlns:a16="http://schemas.microsoft.com/office/drawing/2014/main" id="{A0D28CAE-6054-A84A-B528-CE47F96278C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452949" y="2388612"/>
            <a:ext cx="1558038" cy="1741636"/>
          </a:xfrm>
          <a:prstGeom prst="rect">
            <a:avLst/>
          </a:prstGeom>
        </p:spPr>
      </p:pic>
      <p:sp>
        <p:nvSpPr>
          <p:cNvPr id="25" name="Freeform 4">
            <a:extLst>
              <a:ext uri="{FF2B5EF4-FFF2-40B4-BE49-F238E27FC236}">
                <a16:creationId xmlns:a16="http://schemas.microsoft.com/office/drawing/2014/main" id="{E39F57C5-C91F-4191-8A79-26DA506BD901}"/>
              </a:ext>
            </a:extLst>
          </p:cNvPr>
          <p:cNvSpPr>
            <a:spLocks noChangeAspect="1" noChangeArrowheads="1"/>
          </p:cNvSpPr>
          <p:nvPr/>
        </p:nvSpPr>
        <p:spPr bwMode="auto">
          <a:xfrm>
            <a:off x="9245839" y="2423889"/>
            <a:ext cx="2467345" cy="1463040"/>
          </a:xfrm>
          <a:custGeom>
            <a:avLst/>
            <a:gdLst>
              <a:gd name="T0" fmla="*/ 1216 w 2977"/>
              <a:gd name="T1" fmla="*/ 139 h 1668"/>
              <a:gd name="T2" fmla="*/ 1598 w 2977"/>
              <a:gd name="T3" fmla="*/ 336 h 1668"/>
              <a:gd name="T4" fmla="*/ 1633 w 2977"/>
              <a:gd name="T5" fmla="*/ 394 h 1668"/>
              <a:gd name="T6" fmla="*/ 1702 w 2977"/>
              <a:gd name="T7" fmla="*/ 417 h 1668"/>
              <a:gd name="T8" fmla="*/ 1749 w 2977"/>
              <a:gd name="T9" fmla="*/ 394 h 1668"/>
              <a:gd name="T10" fmla="*/ 1841 w 2977"/>
              <a:gd name="T11" fmla="*/ 371 h 1668"/>
              <a:gd name="T12" fmla="*/ 2258 w 2977"/>
              <a:gd name="T13" fmla="*/ 649 h 1668"/>
              <a:gd name="T14" fmla="*/ 2281 w 2977"/>
              <a:gd name="T15" fmla="*/ 706 h 1668"/>
              <a:gd name="T16" fmla="*/ 2351 w 2977"/>
              <a:gd name="T17" fmla="*/ 753 h 1668"/>
              <a:gd name="T18" fmla="*/ 2409 w 2977"/>
              <a:gd name="T19" fmla="*/ 741 h 1668"/>
              <a:gd name="T20" fmla="*/ 2466 w 2977"/>
              <a:gd name="T21" fmla="*/ 741 h 1668"/>
              <a:gd name="T22" fmla="*/ 2837 w 2977"/>
              <a:gd name="T23" fmla="*/ 1100 h 1668"/>
              <a:gd name="T24" fmla="*/ 2443 w 2977"/>
              <a:gd name="T25" fmla="*/ 1528 h 1668"/>
              <a:gd name="T26" fmla="*/ 625 w 2977"/>
              <a:gd name="T27" fmla="*/ 1528 h 1668"/>
              <a:gd name="T28" fmla="*/ 151 w 2977"/>
              <a:gd name="T29" fmla="*/ 1077 h 1668"/>
              <a:gd name="T30" fmla="*/ 614 w 2977"/>
              <a:gd name="T31" fmla="*/ 602 h 1668"/>
              <a:gd name="T32" fmla="*/ 625 w 2977"/>
              <a:gd name="T33" fmla="*/ 602 h 1668"/>
              <a:gd name="T34" fmla="*/ 695 w 2977"/>
              <a:gd name="T35" fmla="*/ 602 h 1668"/>
              <a:gd name="T36" fmla="*/ 753 w 2977"/>
              <a:gd name="T37" fmla="*/ 556 h 1668"/>
              <a:gd name="T38" fmla="*/ 764 w 2977"/>
              <a:gd name="T39" fmla="*/ 498 h 1668"/>
              <a:gd name="T40" fmla="*/ 1216 w 2977"/>
              <a:gd name="T41" fmla="*/ 139 h 1668"/>
              <a:gd name="T42" fmla="*/ 1216 w 2977"/>
              <a:gd name="T43" fmla="*/ 0 h 1668"/>
              <a:gd name="T44" fmla="*/ 625 w 2977"/>
              <a:gd name="T45" fmla="*/ 463 h 1668"/>
              <a:gd name="T46" fmla="*/ 614 w 2977"/>
              <a:gd name="T47" fmla="*/ 463 h 1668"/>
              <a:gd name="T48" fmla="*/ 12 w 2977"/>
              <a:gd name="T49" fmla="*/ 1054 h 1668"/>
              <a:gd name="T50" fmla="*/ 625 w 2977"/>
              <a:gd name="T51" fmla="*/ 1667 h 1668"/>
              <a:gd name="T52" fmla="*/ 2431 w 2977"/>
              <a:gd name="T53" fmla="*/ 1667 h 1668"/>
              <a:gd name="T54" fmla="*/ 2976 w 2977"/>
              <a:gd name="T55" fmla="*/ 1123 h 1668"/>
              <a:gd name="T56" fmla="*/ 2443 w 2977"/>
              <a:gd name="T57" fmla="*/ 602 h 1668"/>
              <a:gd name="T58" fmla="*/ 2397 w 2977"/>
              <a:gd name="T59" fmla="*/ 602 h 1668"/>
              <a:gd name="T60" fmla="*/ 1888 w 2977"/>
              <a:gd name="T61" fmla="*/ 232 h 1668"/>
              <a:gd name="T62" fmla="*/ 1714 w 2977"/>
              <a:gd name="T63" fmla="*/ 267 h 1668"/>
              <a:gd name="T64" fmla="*/ 1216 w 2977"/>
              <a:gd name="T65" fmla="*/ 0 h 1668"/>
              <a:gd name="T66" fmla="*/ 1216 w 2977"/>
              <a:gd name="T67" fmla="*/ 139 h 1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977" h="1668">
                <a:moveTo>
                  <a:pt x="1216" y="139"/>
                </a:moveTo>
                <a:cubicBezTo>
                  <a:pt x="1366" y="139"/>
                  <a:pt x="1505" y="209"/>
                  <a:pt x="1598" y="336"/>
                </a:cubicBezTo>
                <a:cubicBezTo>
                  <a:pt x="1633" y="394"/>
                  <a:pt x="1633" y="394"/>
                  <a:pt x="1633" y="394"/>
                </a:cubicBezTo>
                <a:cubicBezTo>
                  <a:pt x="1644" y="417"/>
                  <a:pt x="1679" y="417"/>
                  <a:pt x="1702" y="417"/>
                </a:cubicBezTo>
                <a:cubicBezTo>
                  <a:pt x="1749" y="394"/>
                  <a:pt x="1749" y="394"/>
                  <a:pt x="1749" y="394"/>
                </a:cubicBezTo>
                <a:cubicBezTo>
                  <a:pt x="1783" y="382"/>
                  <a:pt x="1806" y="382"/>
                  <a:pt x="1841" y="371"/>
                </a:cubicBezTo>
                <a:cubicBezTo>
                  <a:pt x="2027" y="348"/>
                  <a:pt x="2212" y="463"/>
                  <a:pt x="2258" y="649"/>
                </a:cubicBezTo>
                <a:cubicBezTo>
                  <a:pt x="2281" y="706"/>
                  <a:pt x="2281" y="706"/>
                  <a:pt x="2281" y="706"/>
                </a:cubicBezTo>
                <a:cubicBezTo>
                  <a:pt x="2293" y="730"/>
                  <a:pt x="2316" y="753"/>
                  <a:pt x="2351" y="753"/>
                </a:cubicBezTo>
                <a:cubicBezTo>
                  <a:pt x="2409" y="741"/>
                  <a:pt x="2409" y="741"/>
                  <a:pt x="2409" y="741"/>
                </a:cubicBezTo>
                <a:cubicBezTo>
                  <a:pt x="2431" y="741"/>
                  <a:pt x="2455" y="741"/>
                  <a:pt x="2466" y="741"/>
                </a:cubicBezTo>
                <a:cubicBezTo>
                  <a:pt x="2663" y="765"/>
                  <a:pt x="2825" y="915"/>
                  <a:pt x="2837" y="1100"/>
                </a:cubicBezTo>
                <a:cubicBezTo>
                  <a:pt x="2848" y="1332"/>
                  <a:pt x="2675" y="1528"/>
                  <a:pt x="2443" y="1528"/>
                </a:cubicBezTo>
                <a:cubicBezTo>
                  <a:pt x="625" y="1528"/>
                  <a:pt x="625" y="1528"/>
                  <a:pt x="625" y="1528"/>
                </a:cubicBezTo>
                <a:cubicBezTo>
                  <a:pt x="371" y="1528"/>
                  <a:pt x="162" y="1332"/>
                  <a:pt x="151" y="1077"/>
                </a:cubicBezTo>
                <a:cubicBezTo>
                  <a:pt x="139" y="822"/>
                  <a:pt x="359" y="602"/>
                  <a:pt x="614" y="602"/>
                </a:cubicBezTo>
                <a:lnTo>
                  <a:pt x="625" y="602"/>
                </a:lnTo>
                <a:cubicBezTo>
                  <a:pt x="695" y="602"/>
                  <a:pt x="695" y="602"/>
                  <a:pt x="695" y="602"/>
                </a:cubicBezTo>
                <a:cubicBezTo>
                  <a:pt x="718" y="602"/>
                  <a:pt x="741" y="591"/>
                  <a:pt x="753" y="556"/>
                </a:cubicBezTo>
                <a:cubicBezTo>
                  <a:pt x="764" y="498"/>
                  <a:pt x="764" y="498"/>
                  <a:pt x="764" y="498"/>
                </a:cubicBezTo>
                <a:cubicBezTo>
                  <a:pt x="811" y="290"/>
                  <a:pt x="996" y="139"/>
                  <a:pt x="1216" y="139"/>
                </a:cubicBezTo>
                <a:lnTo>
                  <a:pt x="1216" y="0"/>
                </a:lnTo>
                <a:cubicBezTo>
                  <a:pt x="927" y="0"/>
                  <a:pt x="695" y="197"/>
                  <a:pt x="625" y="463"/>
                </a:cubicBezTo>
                <a:lnTo>
                  <a:pt x="614" y="463"/>
                </a:lnTo>
                <a:cubicBezTo>
                  <a:pt x="290" y="463"/>
                  <a:pt x="23" y="730"/>
                  <a:pt x="12" y="1054"/>
                </a:cubicBezTo>
                <a:cubicBezTo>
                  <a:pt x="0" y="1390"/>
                  <a:pt x="290" y="1667"/>
                  <a:pt x="625" y="1667"/>
                </a:cubicBezTo>
                <a:cubicBezTo>
                  <a:pt x="2431" y="1667"/>
                  <a:pt x="2431" y="1667"/>
                  <a:pt x="2431" y="1667"/>
                </a:cubicBezTo>
                <a:cubicBezTo>
                  <a:pt x="2733" y="1667"/>
                  <a:pt x="2976" y="1424"/>
                  <a:pt x="2976" y="1123"/>
                </a:cubicBezTo>
                <a:cubicBezTo>
                  <a:pt x="2976" y="834"/>
                  <a:pt x="2733" y="602"/>
                  <a:pt x="2443" y="602"/>
                </a:cubicBezTo>
                <a:cubicBezTo>
                  <a:pt x="2431" y="602"/>
                  <a:pt x="2409" y="602"/>
                  <a:pt x="2397" y="602"/>
                </a:cubicBezTo>
                <a:cubicBezTo>
                  <a:pt x="2327" y="394"/>
                  <a:pt x="2131" y="232"/>
                  <a:pt x="1888" y="232"/>
                </a:cubicBezTo>
                <a:cubicBezTo>
                  <a:pt x="1829" y="232"/>
                  <a:pt x="1772" y="243"/>
                  <a:pt x="1714" y="267"/>
                </a:cubicBezTo>
                <a:cubicBezTo>
                  <a:pt x="1598" y="104"/>
                  <a:pt x="1425" y="0"/>
                  <a:pt x="1216" y="0"/>
                </a:cubicBezTo>
                <a:lnTo>
                  <a:pt x="1216" y="139"/>
                </a:lnTo>
              </a:path>
            </a:pathLst>
          </a:custGeom>
          <a:solidFill>
            <a:schemeClr val="accent3"/>
          </a:solidFill>
          <a:ln>
            <a:solidFill>
              <a:schemeClr val="accent3"/>
            </a:solidFill>
          </a:ln>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tyle>
          <a:lnRef idx="1">
            <a:schemeClr val="accent1"/>
          </a:lnRef>
          <a:fillRef idx="0">
            <a:schemeClr val="accent1"/>
          </a:fillRef>
          <a:effectRef idx="0">
            <a:schemeClr val="accent1"/>
          </a:effectRef>
          <a:fontRef idx="minor">
            <a:schemeClr val="tx1"/>
          </a:fontRef>
        </p:style>
        <p:txBody>
          <a:bodyPr wrap="none" anchor="ctr"/>
          <a:lstStyle/>
          <a:p>
            <a:pPr>
              <a:defRPr/>
            </a:pPr>
            <a:endParaRPr lang="en-US" sz="1799" dirty="0">
              <a:solidFill>
                <a:srgbClr val="5F5F5F"/>
              </a:solidFill>
              <a:latin typeface="Calibri"/>
            </a:endParaRPr>
          </a:p>
        </p:txBody>
      </p:sp>
      <p:sp>
        <p:nvSpPr>
          <p:cNvPr id="24" name="Footer Placeholder 1">
            <a:extLst>
              <a:ext uri="{FF2B5EF4-FFF2-40B4-BE49-F238E27FC236}">
                <a16:creationId xmlns:a16="http://schemas.microsoft.com/office/drawing/2014/main" id="{3A214A47-61E1-4263-8323-258F60EEDB31}"/>
              </a:ext>
            </a:extLst>
          </p:cNvPr>
          <p:cNvSpPr txBox="1">
            <a:spLocks/>
          </p:cNvSpPr>
          <p:nvPr/>
        </p:nvSpPr>
        <p:spPr>
          <a:xfrm>
            <a:off x="756078" y="6484744"/>
            <a:ext cx="770362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latin typeface="Oracle Sans" panose="020B0503020204020204" pitchFamily="34" charset="0"/>
                <a:cs typeface="Oracle Sans" panose="020B0503020204020204" pitchFamily="34" charset="0"/>
              </a:rPr>
              <a:t>Copyright © 2019 Oracle and/or its affiliates.</a:t>
            </a:r>
          </a:p>
        </p:txBody>
      </p:sp>
      <p:pic>
        <p:nvPicPr>
          <p:cNvPr id="3" name="Picture 2">
            <a:extLst>
              <a:ext uri="{FF2B5EF4-FFF2-40B4-BE49-F238E27FC236}">
                <a16:creationId xmlns:a16="http://schemas.microsoft.com/office/drawing/2014/main" id="{39BFC403-4CB5-7E40-93BE-AFEBA17F2A0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53461" y="2181919"/>
            <a:ext cx="2291667" cy="2291667"/>
          </a:xfrm>
          <a:prstGeom prst="rect">
            <a:avLst/>
          </a:prstGeom>
        </p:spPr>
      </p:pic>
    </p:spTree>
    <p:extLst>
      <p:ext uri="{BB962C8B-B14F-4D97-AF65-F5344CB8AC3E}">
        <p14:creationId xmlns:p14="http://schemas.microsoft.com/office/powerpoint/2010/main" val="149950241"/>
      </p:ext>
    </p:extLst>
  </p:cSld>
  <p:clrMapOvr>
    <a:masterClrMapping/>
  </p:clrMapOvr>
  <p:transition>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descr="database_rw-re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740442" y="2541077"/>
            <a:ext cx="2116551" cy="2116551"/>
          </a:xfrm>
          <a:prstGeom prst="rect">
            <a:avLst/>
          </a:prstGeom>
        </p:spPr>
      </p:pic>
      <p:pic>
        <p:nvPicPr>
          <p:cNvPr id="39" name="Picture 38" descr="database_rw-re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19836" y="2585214"/>
            <a:ext cx="2116551" cy="2116551"/>
          </a:xfrm>
          <a:prstGeom prst="rect">
            <a:avLst/>
          </a:prstGeom>
        </p:spPr>
      </p:pic>
      <p:sp>
        <p:nvSpPr>
          <p:cNvPr id="7" name="Title 6"/>
          <p:cNvSpPr>
            <a:spLocks noGrp="1"/>
          </p:cNvSpPr>
          <p:nvPr>
            <p:ph type="title"/>
          </p:nvPr>
        </p:nvSpPr>
        <p:spPr/>
        <p:txBody>
          <a:bodyPr/>
          <a:lstStyle/>
          <a:p>
            <a:r>
              <a:rPr lang="en-US" dirty="0"/>
              <a:t>Autonomous Database Machine Learning</a:t>
            </a:r>
          </a:p>
        </p:txBody>
      </p:sp>
      <p:sp>
        <p:nvSpPr>
          <p:cNvPr id="9" name="TextBox 8">
            <a:extLst>
              <a:ext uri="{FF2B5EF4-FFF2-40B4-BE49-F238E27FC236}">
                <a16:creationId xmlns:a16="http://schemas.microsoft.com/office/drawing/2014/main" id="{42C30CEB-A217-5049-A05B-F44905188C18}"/>
              </a:ext>
            </a:extLst>
          </p:cNvPr>
          <p:cNvSpPr txBox="1"/>
          <p:nvPr/>
        </p:nvSpPr>
        <p:spPr>
          <a:xfrm>
            <a:off x="4632355" y="2009788"/>
            <a:ext cx="2946748" cy="452176"/>
          </a:xfrm>
          <a:prstGeom prst="rect">
            <a:avLst/>
          </a:prstGeom>
          <a:noFill/>
        </p:spPr>
        <p:txBody>
          <a:bodyPr wrap="none" lIns="0" tIns="0" rIns="0" bIns="0" rtlCol="0" anchor="ctr">
            <a:noAutofit/>
          </a:bodyPr>
          <a:lstStyle/>
          <a:p>
            <a:pPr lvl="0" algn="ctr">
              <a:lnSpc>
                <a:spcPct val="80000"/>
              </a:lnSpc>
              <a:defRPr/>
            </a:pPr>
            <a:r>
              <a:rPr lang="en-US" sz="2400" b="1" kern="0" dirty="0">
                <a:solidFill>
                  <a:srgbClr val="D1350F"/>
                </a:solidFill>
                <a:latin typeface="Oracle Sans"/>
              </a:rPr>
              <a:t>Database </a:t>
            </a:r>
          </a:p>
          <a:p>
            <a:pPr lvl="0" algn="ctr">
              <a:lnSpc>
                <a:spcPct val="80000"/>
              </a:lnSpc>
              <a:defRPr/>
            </a:pPr>
            <a:r>
              <a:rPr lang="en-US" sz="2400" b="1" kern="0" dirty="0">
                <a:solidFill>
                  <a:srgbClr val="D1350F"/>
                </a:solidFill>
                <a:latin typeface="Oracle Sans"/>
              </a:rPr>
              <a:t>Operations</a:t>
            </a:r>
            <a:endParaRPr lang="en-US" sz="2400" b="1" kern="0" dirty="0">
              <a:solidFill>
                <a:srgbClr val="D1350F"/>
              </a:solidFill>
            </a:endParaRPr>
          </a:p>
        </p:txBody>
      </p:sp>
      <p:sp>
        <p:nvSpPr>
          <p:cNvPr id="10" name="TextBox 9">
            <a:extLst>
              <a:ext uri="{FF2B5EF4-FFF2-40B4-BE49-F238E27FC236}">
                <a16:creationId xmlns:a16="http://schemas.microsoft.com/office/drawing/2014/main" id="{047678AB-DCEB-3543-9897-0E6F3FB35C23}"/>
              </a:ext>
            </a:extLst>
          </p:cNvPr>
          <p:cNvSpPr txBox="1"/>
          <p:nvPr/>
        </p:nvSpPr>
        <p:spPr>
          <a:xfrm>
            <a:off x="8836533" y="2009788"/>
            <a:ext cx="2500295" cy="452176"/>
          </a:xfrm>
          <a:prstGeom prst="rect">
            <a:avLst/>
          </a:prstGeom>
          <a:noFill/>
        </p:spPr>
        <p:txBody>
          <a:bodyPr wrap="none" lIns="0" tIns="0" rIns="0" bIns="0" rtlCol="0" anchor="ctr">
            <a:noAutofit/>
          </a:bodyPr>
          <a:lstStyle/>
          <a:p>
            <a:pPr lvl="0" algn="ctr">
              <a:lnSpc>
                <a:spcPct val="80000"/>
              </a:lnSpc>
              <a:defRPr/>
            </a:pPr>
            <a:r>
              <a:rPr lang="en-US" sz="2400" b="1" kern="0" dirty="0">
                <a:solidFill>
                  <a:srgbClr val="D1350F"/>
                </a:solidFill>
                <a:latin typeface="Oracle Sans"/>
              </a:rPr>
              <a:t>Workload </a:t>
            </a:r>
          </a:p>
          <a:p>
            <a:pPr lvl="0" algn="ctr">
              <a:lnSpc>
                <a:spcPct val="80000"/>
              </a:lnSpc>
              <a:defRPr/>
            </a:pPr>
            <a:r>
              <a:rPr lang="en-US" sz="2400" b="1" kern="0" dirty="0">
                <a:solidFill>
                  <a:srgbClr val="D1350F"/>
                </a:solidFill>
                <a:latin typeface="Oracle Sans"/>
              </a:rPr>
              <a:t>Optimizations</a:t>
            </a:r>
            <a:endParaRPr lang="en-US" sz="2400" b="1" kern="0" dirty="0">
              <a:solidFill>
                <a:srgbClr val="D1350F"/>
              </a:solidFill>
            </a:endParaRPr>
          </a:p>
        </p:txBody>
      </p:sp>
      <p:sp>
        <p:nvSpPr>
          <p:cNvPr id="11" name="TextBox 10">
            <a:extLst>
              <a:ext uri="{FF2B5EF4-FFF2-40B4-BE49-F238E27FC236}">
                <a16:creationId xmlns:a16="http://schemas.microsoft.com/office/drawing/2014/main" id="{8D5B11CB-7913-7943-8B6C-337113E3BD47}"/>
              </a:ext>
            </a:extLst>
          </p:cNvPr>
          <p:cNvSpPr txBox="1"/>
          <p:nvPr/>
        </p:nvSpPr>
        <p:spPr>
          <a:xfrm>
            <a:off x="375591" y="2009788"/>
            <a:ext cx="3857902" cy="452176"/>
          </a:xfrm>
          <a:prstGeom prst="rect">
            <a:avLst/>
          </a:prstGeom>
          <a:noFill/>
        </p:spPr>
        <p:txBody>
          <a:bodyPr wrap="none" lIns="0" tIns="0" rIns="0" bIns="0" rtlCol="0" anchor="ctr">
            <a:noAutofit/>
          </a:bodyPr>
          <a:lstStyle/>
          <a:p>
            <a:pPr marL="0" marR="0" lvl="0" indent="0" algn="ctr" defTabSz="914400" eaLnBrk="1" fontAlgn="auto" latinLnBrk="0" hangingPunct="1">
              <a:lnSpc>
                <a:spcPct val="8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D1350F"/>
                </a:solidFill>
                <a:effectLst/>
                <a:uLnTx/>
                <a:uFillTx/>
                <a:latin typeface="Oracle Sans"/>
              </a:rPr>
              <a:t>Database </a:t>
            </a:r>
          </a:p>
          <a:p>
            <a:pPr marL="0" marR="0" lvl="0" indent="0" algn="ctr" defTabSz="914400" eaLnBrk="1" fontAlgn="auto" latinLnBrk="0" hangingPunct="1">
              <a:lnSpc>
                <a:spcPct val="8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D1350F"/>
                </a:solidFill>
                <a:effectLst/>
                <a:uLnTx/>
                <a:uFillTx/>
                <a:latin typeface="Oracle Sans"/>
              </a:rPr>
              <a:t>Infrastructure</a:t>
            </a:r>
            <a:endParaRPr kumimoji="0" lang="en-US" sz="2400" b="1" i="0" u="none" strike="noStrike" kern="0" cap="none" spc="0" normalizeH="0" baseline="0" noProof="0" dirty="0">
              <a:ln>
                <a:noFill/>
              </a:ln>
              <a:solidFill>
                <a:srgbClr val="D1350F"/>
              </a:solidFill>
              <a:effectLst/>
              <a:uLnTx/>
              <a:uFillTx/>
            </a:endParaRPr>
          </a:p>
        </p:txBody>
      </p:sp>
      <p:sp>
        <p:nvSpPr>
          <p:cNvPr id="12" name="TextBox 11"/>
          <p:cNvSpPr txBox="1"/>
          <p:nvPr/>
        </p:nvSpPr>
        <p:spPr>
          <a:xfrm>
            <a:off x="755631" y="4981392"/>
            <a:ext cx="2951927" cy="573437"/>
          </a:xfrm>
          <a:prstGeom prst="rect">
            <a:avLst/>
          </a:prstGeom>
          <a:noFill/>
        </p:spPr>
        <p:txBody>
          <a:bodyPr wrap="square" lIns="0" tIns="0" rIns="0" bIns="0" rtlCol="0">
            <a:noAutofit/>
          </a:bodyPr>
          <a:lstStyle/>
          <a:p>
            <a:pPr algn="ctr">
              <a:lnSpc>
                <a:spcPct val="90000"/>
              </a:lnSpc>
            </a:pPr>
            <a:r>
              <a:rPr lang="en-US" sz="2000" dirty="0">
                <a:latin typeface="Oracle Sans Light"/>
              </a:rPr>
              <a:t>Detection and recovery of failed/sick server, storage or switch/link</a:t>
            </a:r>
          </a:p>
        </p:txBody>
      </p:sp>
      <p:sp>
        <p:nvSpPr>
          <p:cNvPr id="13" name="TextBox 12"/>
          <p:cNvSpPr txBox="1"/>
          <p:nvPr/>
        </p:nvSpPr>
        <p:spPr>
          <a:xfrm>
            <a:off x="4039112" y="4981392"/>
            <a:ext cx="4138183" cy="573437"/>
          </a:xfrm>
          <a:prstGeom prst="rect">
            <a:avLst/>
          </a:prstGeom>
          <a:noFill/>
        </p:spPr>
        <p:txBody>
          <a:bodyPr wrap="square" lIns="0" tIns="0" rIns="0" bIns="0" rtlCol="0">
            <a:noAutofit/>
          </a:bodyPr>
          <a:lstStyle/>
          <a:p>
            <a:pPr algn="ctr">
              <a:lnSpc>
                <a:spcPct val="90000"/>
              </a:lnSpc>
            </a:pPr>
            <a:r>
              <a:rPr lang="en-US" sz="2000" dirty="0">
                <a:latin typeface="Oracle Sans Light"/>
              </a:rPr>
              <a:t>Hang Management</a:t>
            </a:r>
          </a:p>
          <a:p>
            <a:pPr algn="ctr">
              <a:lnSpc>
                <a:spcPct val="90000"/>
              </a:lnSpc>
            </a:pPr>
            <a:r>
              <a:rPr lang="en-US" sz="2000" dirty="0">
                <a:latin typeface="Oracle Sans Light"/>
              </a:rPr>
              <a:t>Anomaly Detection</a:t>
            </a:r>
          </a:p>
          <a:p>
            <a:pPr algn="ctr">
              <a:lnSpc>
                <a:spcPct val="90000"/>
              </a:lnSpc>
            </a:pPr>
            <a:r>
              <a:rPr lang="en-US" sz="2000" dirty="0">
                <a:latin typeface="Oracle Sans Light"/>
              </a:rPr>
              <a:t>Maintenance Slot Identification</a:t>
            </a:r>
          </a:p>
          <a:p>
            <a:pPr algn="ctr">
              <a:lnSpc>
                <a:spcPct val="90000"/>
              </a:lnSpc>
            </a:pPr>
            <a:r>
              <a:rPr lang="en-US" sz="2000" dirty="0">
                <a:latin typeface="Oracle Sans Light"/>
              </a:rPr>
              <a:t>Bug Identification and Prioritization</a:t>
            </a:r>
          </a:p>
        </p:txBody>
      </p:sp>
      <p:sp>
        <p:nvSpPr>
          <p:cNvPr id="14" name="TextBox 13"/>
          <p:cNvSpPr txBox="1"/>
          <p:nvPr/>
        </p:nvSpPr>
        <p:spPr>
          <a:xfrm>
            <a:off x="8511390" y="4981392"/>
            <a:ext cx="3144528" cy="573437"/>
          </a:xfrm>
          <a:prstGeom prst="rect">
            <a:avLst/>
          </a:prstGeom>
          <a:noFill/>
        </p:spPr>
        <p:txBody>
          <a:bodyPr wrap="square" lIns="0" tIns="0" rIns="0" bIns="0" rtlCol="0">
            <a:noAutofit/>
          </a:bodyPr>
          <a:lstStyle/>
          <a:p>
            <a:pPr algn="ctr">
              <a:lnSpc>
                <a:spcPct val="90000"/>
              </a:lnSpc>
            </a:pPr>
            <a:r>
              <a:rPr lang="en-US" sz="2000" dirty="0">
                <a:latin typeface="Oracle Sans Light"/>
              </a:rPr>
              <a:t>Query Optimizer</a:t>
            </a:r>
          </a:p>
          <a:p>
            <a:pPr algn="ctr">
              <a:lnSpc>
                <a:spcPct val="90000"/>
              </a:lnSpc>
            </a:pPr>
            <a:r>
              <a:rPr lang="en-US" sz="2000" dirty="0">
                <a:latin typeface="Oracle Sans Light"/>
              </a:rPr>
              <a:t>Real-time statistics</a:t>
            </a:r>
          </a:p>
          <a:p>
            <a:pPr algn="ctr">
              <a:lnSpc>
                <a:spcPct val="90000"/>
              </a:lnSpc>
            </a:pPr>
            <a:r>
              <a:rPr lang="en-US" sz="2000" dirty="0">
                <a:latin typeface="Oracle Sans Light"/>
              </a:rPr>
              <a:t>Automatic Indexing</a:t>
            </a:r>
          </a:p>
        </p:txBody>
      </p:sp>
      <p:grpSp>
        <p:nvGrpSpPr>
          <p:cNvPr id="17" name="Group 16">
            <a:extLst>
              <a:ext uri="{FF2B5EF4-FFF2-40B4-BE49-F238E27FC236}">
                <a16:creationId xmlns:a16="http://schemas.microsoft.com/office/drawing/2014/main" id="{C8027383-C906-D947-94C0-D1AE29286777}"/>
              </a:ext>
            </a:extLst>
          </p:cNvPr>
          <p:cNvGrpSpPr/>
          <p:nvPr/>
        </p:nvGrpSpPr>
        <p:grpSpPr>
          <a:xfrm>
            <a:off x="9810246" y="3342862"/>
            <a:ext cx="1191080" cy="1273229"/>
            <a:chOff x="8958353" y="2182469"/>
            <a:chExt cx="2160504" cy="2173891"/>
          </a:xfrm>
        </p:grpSpPr>
        <p:grpSp>
          <p:nvGrpSpPr>
            <p:cNvPr id="18" name="Group 17">
              <a:extLst>
                <a:ext uri="{FF2B5EF4-FFF2-40B4-BE49-F238E27FC236}">
                  <a16:creationId xmlns:a16="http://schemas.microsoft.com/office/drawing/2014/main" id="{61E25991-4AC9-F440-AE77-FE193D6B3FCB}"/>
                </a:ext>
              </a:extLst>
            </p:cNvPr>
            <p:cNvGrpSpPr/>
            <p:nvPr/>
          </p:nvGrpSpPr>
          <p:grpSpPr>
            <a:xfrm>
              <a:off x="9904656" y="2905732"/>
              <a:ext cx="1214201" cy="1136423"/>
              <a:chOff x="9854540" y="2984692"/>
              <a:chExt cx="1019308" cy="1028883"/>
            </a:xfrm>
          </p:grpSpPr>
          <p:grpSp>
            <p:nvGrpSpPr>
              <p:cNvPr id="34" name="Group 33">
                <a:extLst>
                  <a:ext uri="{FF2B5EF4-FFF2-40B4-BE49-F238E27FC236}">
                    <a16:creationId xmlns:a16="http://schemas.microsoft.com/office/drawing/2014/main" id="{DFCB6BD3-E6F6-0544-A60E-14D472118293}"/>
                  </a:ext>
                </a:extLst>
              </p:cNvPr>
              <p:cNvGrpSpPr/>
              <p:nvPr/>
            </p:nvGrpSpPr>
            <p:grpSpPr>
              <a:xfrm>
                <a:off x="9854540" y="2984692"/>
                <a:ext cx="1019308" cy="1028883"/>
                <a:chOff x="9554274" y="1377277"/>
                <a:chExt cx="2103398" cy="2103398"/>
              </a:xfrm>
            </p:grpSpPr>
            <p:pic>
              <p:nvPicPr>
                <p:cNvPr id="36" name="Picture 35">
                  <a:extLst>
                    <a:ext uri="{FF2B5EF4-FFF2-40B4-BE49-F238E27FC236}">
                      <a16:creationId xmlns:a16="http://schemas.microsoft.com/office/drawing/2014/main" id="{7A0A2F52-A3B4-9348-8CE8-51CD7EFEF771}"/>
                    </a:ext>
                  </a:extLst>
                </p:cNvPr>
                <p:cNvPicPr>
                  <a:picLocks noChangeAspect="1"/>
                </p:cNvPicPr>
                <p:nvPr/>
              </p:nvPicPr>
              <p:blipFill>
                <a:blip r:embed="rId4" cstate="screen">
                  <a:grayscl/>
                  <a:extLst>
                    <a:ext uri="{28A0092B-C50C-407E-A947-70E740481C1C}">
                      <a14:useLocalDpi xmlns:a14="http://schemas.microsoft.com/office/drawing/2010/main"/>
                    </a:ext>
                  </a:extLst>
                </a:blip>
                <a:stretch>
                  <a:fillRect/>
                </a:stretch>
              </p:blipFill>
              <p:spPr>
                <a:xfrm>
                  <a:off x="9554274" y="1377277"/>
                  <a:ext cx="2103398" cy="2103398"/>
                </a:xfrm>
                <a:prstGeom prst="rect">
                  <a:avLst/>
                </a:prstGeom>
              </p:spPr>
            </p:pic>
            <p:sp>
              <p:nvSpPr>
                <p:cNvPr id="37" name="Oval 36">
                  <a:extLst>
                    <a:ext uri="{FF2B5EF4-FFF2-40B4-BE49-F238E27FC236}">
                      <a16:creationId xmlns:a16="http://schemas.microsoft.com/office/drawing/2014/main" id="{47ADA58F-08A1-4942-A849-A428BE395326}"/>
                    </a:ext>
                  </a:extLst>
                </p:cNvPr>
                <p:cNvSpPr/>
                <p:nvPr/>
              </p:nvSpPr>
              <p:spPr>
                <a:xfrm>
                  <a:off x="9940331" y="1748119"/>
                  <a:ext cx="1331286" cy="1371597"/>
                </a:xfrm>
                <a:prstGeom prst="ellipse">
                  <a:avLst/>
                </a:prstGeom>
                <a:solidFill>
                  <a:schemeClr val="bg1">
                    <a:lumMod val="95000"/>
                  </a:schemeClr>
                </a:solidFill>
                <a:ln w="28575">
                  <a:solidFill>
                    <a:schemeClr val="tx2">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p>
              </p:txBody>
            </p:sp>
          </p:grpSp>
          <p:pic>
            <p:nvPicPr>
              <p:cNvPr id="35" name="Picture 34">
                <a:extLst>
                  <a:ext uri="{FF2B5EF4-FFF2-40B4-BE49-F238E27FC236}">
                    <a16:creationId xmlns:a16="http://schemas.microsoft.com/office/drawing/2014/main" id="{E34870BD-D949-7345-A798-505C87D735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80865" y="3307834"/>
                <a:ext cx="366658" cy="368959"/>
              </a:xfrm>
              <a:prstGeom prst="rect">
                <a:avLst/>
              </a:prstGeom>
            </p:spPr>
          </p:pic>
        </p:grpSp>
        <p:grpSp>
          <p:nvGrpSpPr>
            <p:cNvPr id="19" name="Group 18">
              <a:extLst>
                <a:ext uri="{FF2B5EF4-FFF2-40B4-BE49-F238E27FC236}">
                  <a16:creationId xmlns:a16="http://schemas.microsoft.com/office/drawing/2014/main" id="{BC85BD06-2706-B548-A060-E959E6534FF5}"/>
                </a:ext>
              </a:extLst>
            </p:cNvPr>
            <p:cNvGrpSpPr/>
            <p:nvPr/>
          </p:nvGrpSpPr>
          <p:grpSpPr>
            <a:xfrm>
              <a:off x="8958353" y="3265308"/>
              <a:ext cx="1094714" cy="1091052"/>
              <a:chOff x="8998694" y="3359437"/>
              <a:chExt cx="1094714" cy="1091052"/>
            </a:xfrm>
          </p:grpSpPr>
          <p:grpSp>
            <p:nvGrpSpPr>
              <p:cNvPr id="25" name="Group 24">
                <a:extLst>
                  <a:ext uri="{FF2B5EF4-FFF2-40B4-BE49-F238E27FC236}">
                    <a16:creationId xmlns:a16="http://schemas.microsoft.com/office/drawing/2014/main" id="{55053513-19DA-CD4C-9FBD-640AD7D96C3C}"/>
                  </a:ext>
                </a:extLst>
              </p:cNvPr>
              <p:cNvGrpSpPr/>
              <p:nvPr/>
            </p:nvGrpSpPr>
            <p:grpSpPr>
              <a:xfrm>
                <a:off x="8998694" y="3359437"/>
                <a:ext cx="1094714" cy="1091052"/>
                <a:chOff x="9119525" y="-109417"/>
                <a:chExt cx="3251200" cy="3251200"/>
              </a:xfrm>
            </p:grpSpPr>
            <p:pic>
              <p:nvPicPr>
                <p:cNvPr id="32" name="Picture 31">
                  <a:extLst>
                    <a:ext uri="{FF2B5EF4-FFF2-40B4-BE49-F238E27FC236}">
                      <a16:creationId xmlns:a16="http://schemas.microsoft.com/office/drawing/2014/main" id="{A2DB1645-903B-B64B-820F-26697B59A47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19525" y="-109417"/>
                  <a:ext cx="3251200" cy="3251200"/>
                </a:xfrm>
                <a:prstGeom prst="rect">
                  <a:avLst/>
                </a:prstGeom>
              </p:spPr>
            </p:pic>
            <p:sp>
              <p:nvSpPr>
                <p:cNvPr id="33" name="Oval 32">
                  <a:extLst>
                    <a:ext uri="{FF2B5EF4-FFF2-40B4-BE49-F238E27FC236}">
                      <a16:creationId xmlns:a16="http://schemas.microsoft.com/office/drawing/2014/main" id="{3EC08490-77A8-0B4C-B06C-89D978D7326D}"/>
                    </a:ext>
                  </a:extLst>
                </p:cNvPr>
                <p:cNvSpPr/>
                <p:nvPr/>
              </p:nvSpPr>
              <p:spPr>
                <a:xfrm>
                  <a:off x="9742890" y="512291"/>
                  <a:ext cx="2023285" cy="2004761"/>
                </a:xfrm>
                <a:prstGeom prst="ellipse">
                  <a:avLst/>
                </a:prstGeom>
                <a:solidFill>
                  <a:schemeClr val="bg1">
                    <a:lumMod val="95000"/>
                  </a:schemeClr>
                </a:solidFill>
                <a:ln w="28575">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p>
              </p:txBody>
            </p:sp>
          </p:grpSp>
          <p:grpSp>
            <p:nvGrpSpPr>
              <p:cNvPr id="26" name="Group 25">
                <a:extLst>
                  <a:ext uri="{FF2B5EF4-FFF2-40B4-BE49-F238E27FC236}">
                    <a16:creationId xmlns:a16="http://schemas.microsoft.com/office/drawing/2014/main" id="{77669B30-8976-9249-9AF8-033BFE875CAA}"/>
                  </a:ext>
                </a:extLst>
              </p:cNvPr>
              <p:cNvGrpSpPr/>
              <p:nvPr/>
            </p:nvGrpSpPr>
            <p:grpSpPr>
              <a:xfrm>
                <a:off x="9315472" y="3769252"/>
                <a:ext cx="461159" cy="269910"/>
                <a:chOff x="6568598" y="4344152"/>
                <a:chExt cx="3972049" cy="1325866"/>
              </a:xfrm>
            </p:grpSpPr>
            <p:sp>
              <p:nvSpPr>
                <p:cNvPr id="27" name="Rectangle 26">
                  <a:extLst>
                    <a:ext uri="{FF2B5EF4-FFF2-40B4-BE49-F238E27FC236}">
                      <a16:creationId xmlns:a16="http://schemas.microsoft.com/office/drawing/2014/main" id="{0CEE0AAA-F231-A443-BE09-D39B1B72E770}"/>
                    </a:ext>
                  </a:extLst>
                </p:cNvPr>
                <p:cNvSpPr/>
                <p:nvPr/>
              </p:nvSpPr>
              <p:spPr>
                <a:xfrm>
                  <a:off x="6568598" y="5234036"/>
                  <a:ext cx="1501348" cy="435977"/>
                </a:xfrm>
                <a:prstGeom prst="rect">
                  <a:avLst/>
                </a:prstGeom>
                <a:solidFill>
                  <a:schemeClr val="accent6">
                    <a:lumMod val="75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600" b="1" dirty="0"/>
                </a:p>
              </p:txBody>
            </p:sp>
            <p:sp>
              <p:nvSpPr>
                <p:cNvPr id="28" name="Rectangle 27">
                  <a:extLst>
                    <a:ext uri="{FF2B5EF4-FFF2-40B4-BE49-F238E27FC236}">
                      <a16:creationId xmlns:a16="http://schemas.microsoft.com/office/drawing/2014/main" id="{DC0B2910-11B6-A248-B2A0-F8B79DF6839D}"/>
                    </a:ext>
                  </a:extLst>
                </p:cNvPr>
                <p:cNvSpPr/>
                <p:nvPr/>
              </p:nvSpPr>
              <p:spPr>
                <a:xfrm>
                  <a:off x="8930050" y="5234046"/>
                  <a:ext cx="1610597" cy="435972"/>
                </a:xfrm>
                <a:prstGeom prst="rect">
                  <a:avLst/>
                </a:prstGeom>
                <a:solidFill>
                  <a:schemeClr val="accent6">
                    <a:lumMod val="75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600" b="1" dirty="0"/>
                </a:p>
              </p:txBody>
            </p:sp>
            <p:sp>
              <p:nvSpPr>
                <p:cNvPr id="29" name="Rectangle 28">
                  <a:extLst>
                    <a:ext uri="{FF2B5EF4-FFF2-40B4-BE49-F238E27FC236}">
                      <a16:creationId xmlns:a16="http://schemas.microsoft.com/office/drawing/2014/main" id="{4C18A601-2585-654D-90B1-3B75B8BB604A}"/>
                    </a:ext>
                  </a:extLst>
                </p:cNvPr>
                <p:cNvSpPr/>
                <p:nvPr/>
              </p:nvSpPr>
              <p:spPr>
                <a:xfrm>
                  <a:off x="7614368" y="4344152"/>
                  <a:ext cx="1829148" cy="499154"/>
                </a:xfrm>
                <a:prstGeom prst="rect">
                  <a:avLst/>
                </a:prstGeom>
                <a:solidFill>
                  <a:schemeClr val="accent2">
                    <a:lumMod val="75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600" b="1" dirty="0"/>
                </a:p>
              </p:txBody>
            </p:sp>
            <p:cxnSp>
              <p:nvCxnSpPr>
                <p:cNvPr id="30" name="Straight Connector 29">
                  <a:extLst>
                    <a:ext uri="{FF2B5EF4-FFF2-40B4-BE49-F238E27FC236}">
                      <a16:creationId xmlns:a16="http://schemas.microsoft.com/office/drawing/2014/main" id="{D9C9AAC0-9569-B44E-860C-21F19617FA74}"/>
                    </a:ext>
                  </a:extLst>
                </p:cNvPr>
                <p:cNvCxnSpPr>
                  <a:cxnSpLocks/>
                  <a:stCxn id="29" idx="2"/>
                  <a:endCxn id="27" idx="0"/>
                </p:cNvCxnSpPr>
                <p:nvPr/>
              </p:nvCxnSpPr>
              <p:spPr>
                <a:xfrm flipH="1">
                  <a:off x="7319272" y="4843306"/>
                  <a:ext cx="1209671" cy="390730"/>
                </a:xfrm>
                <a:prstGeom prst="line">
                  <a:avLst/>
                </a:prstGeom>
                <a:ln w="19050">
                  <a:solidFill>
                    <a:schemeClr val="accent5"/>
                  </a:solidFill>
                  <a:miter lim="800000"/>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F970937-7CAC-3B47-8C84-3259FF49F2CC}"/>
                    </a:ext>
                  </a:extLst>
                </p:cNvPr>
                <p:cNvCxnSpPr>
                  <a:cxnSpLocks/>
                  <a:stCxn id="29" idx="2"/>
                  <a:endCxn id="28" idx="0"/>
                </p:cNvCxnSpPr>
                <p:nvPr/>
              </p:nvCxnSpPr>
              <p:spPr>
                <a:xfrm>
                  <a:off x="8528942" y="4843306"/>
                  <a:ext cx="1206406" cy="390740"/>
                </a:xfrm>
                <a:prstGeom prst="line">
                  <a:avLst/>
                </a:prstGeom>
                <a:ln w="19050">
                  <a:solidFill>
                    <a:schemeClr val="accent5"/>
                  </a:solidFill>
                  <a:miter lim="800000"/>
                </a:ln>
              </p:spPr>
              <p:style>
                <a:lnRef idx="1">
                  <a:schemeClr val="accent1"/>
                </a:lnRef>
                <a:fillRef idx="0">
                  <a:schemeClr val="accent1"/>
                </a:fillRef>
                <a:effectRef idx="0">
                  <a:schemeClr val="accent1"/>
                </a:effectRef>
                <a:fontRef idx="minor">
                  <a:schemeClr val="tx1"/>
                </a:fontRef>
              </p:style>
            </p:cxnSp>
          </p:grpSp>
        </p:grpSp>
        <p:grpSp>
          <p:nvGrpSpPr>
            <p:cNvPr id="20" name="Group 19">
              <a:extLst>
                <a:ext uri="{FF2B5EF4-FFF2-40B4-BE49-F238E27FC236}">
                  <a16:creationId xmlns:a16="http://schemas.microsoft.com/office/drawing/2014/main" id="{C3DCAE24-71A9-3243-BC03-A03006BE1C0B}"/>
                </a:ext>
              </a:extLst>
            </p:cNvPr>
            <p:cNvGrpSpPr/>
            <p:nvPr/>
          </p:nvGrpSpPr>
          <p:grpSpPr>
            <a:xfrm>
              <a:off x="9211763" y="2182469"/>
              <a:ext cx="1094714" cy="1091052"/>
              <a:chOff x="9278998" y="2115234"/>
              <a:chExt cx="1094714" cy="1091052"/>
            </a:xfrm>
          </p:grpSpPr>
          <p:grpSp>
            <p:nvGrpSpPr>
              <p:cNvPr id="21" name="Group 20">
                <a:extLst>
                  <a:ext uri="{FF2B5EF4-FFF2-40B4-BE49-F238E27FC236}">
                    <a16:creationId xmlns:a16="http://schemas.microsoft.com/office/drawing/2014/main" id="{4385DC9B-2BAB-6649-B892-99683F2F1F5F}"/>
                  </a:ext>
                </a:extLst>
              </p:cNvPr>
              <p:cNvGrpSpPr/>
              <p:nvPr/>
            </p:nvGrpSpPr>
            <p:grpSpPr>
              <a:xfrm>
                <a:off x="9278998" y="2115234"/>
                <a:ext cx="1094714" cy="1091052"/>
                <a:chOff x="9119525" y="-109417"/>
                <a:chExt cx="3251200" cy="3251200"/>
              </a:xfrm>
            </p:grpSpPr>
            <p:pic>
              <p:nvPicPr>
                <p:cNvPr id="23" name="Picture 22">
                  <a:extLst>
                    <a:ext uri="{FF2B5EF4-FFF2-40B4-BE49-F238E27FC236}">
                      <a16:creationId xmlns:a16="http://schemas.microsoft.com/office/drawing/2014/main" id="{2ED55C1D-30A6-EA4A-B0D1-249C3BFA38A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19525" y="-109417"/>
                  <a:ext cx="3251200" cy="3251200"/>
                </a:xfrm>
                <a:prstGeom prst="rect">
                  <a:avLst/>
                </a:prstGeom>
              </p:spPr>
            </p:pic>
            <p:sp>
              <p:nvSpPr>
                <p:cNvPr id="24" name="Oval 23">
                  <a:extLst>
                    <a:ext uri="{FF2B5EF4-FFF2-40B4-BE49-F238E27FC236}">
                      <a16:creationId xmlns:a16="http://schemas.microsoft.com/office/drawing/2014/main" id="{4A7B499C-B313-E648-B70C-A3160AEFBBCC}"/>
                    </a:ext>
                  </a:extLst>
                </p:cNvPr>
                <p:cNvSpPr/>
                <p:nvPr/>
              </p:nvSpPr>
              <p:spPr>
                <a:xfrm>
                  <a:off x="9742890" y="512291"/>
                  <a:ext cx="2023285" cy="2004761"/>
                </a:xfrm>
                <a:prstGeom prst="ellipse">
                  <a:avLst/>
                </a:prstGeom>
                <a:solidFill>
                  <a:schemeClr val="bg1">
                    <a:lumMod val="95000"/>
                  </a:schemeClr>
                </a:solidFill>
                <a:ln w="28575">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p>
              </p:txBody>
            </p:sp>
          </p:grpSp>
          <p:pic>
            <p:nvPicPr>
              <p:cNvPr id="22" name="Picture 21">
                <a:extLst>
                  <a:ext uri="{FF2B5EF4-FFF2-40B4-BE49-F238E27FC236}">
                    <a16:creationId xmlns:a16="http://schemas.microsoft.com/office/drawing/2014/main" id="{76DE4E26-2F52-BA47-9517-52D427BB8EE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593781" y="2474819"/>
                <a:ext cx="465148" cy="308195"/>
              </a:xfrm>
              <a:prstGeom prst="rect">
                <a:avLst/>
              </a:prstGeom>
            </p:spPr>
          </p:pic>
        </p:grpSp>
      </p:grpSp>
      <p:pic>
        <p:nvPicPr>
          <p:cNvPr id="38" name="Picture 3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819713" y="2836117"/>
            <a:ext cx="803964" cy="1961140"/>
          </a:xfrm>
          <a:prstGeom prst="rect">
            <a:avLst/>
          </a:prstGeom>
        </p:spPr>
      </p:pic>
      <p:grpSp>
        <p:nvGrpSpPr>
          <p:cNvPr id="41" name="Group 40">
            <a:extLst>
              <a:ext uri="{FF2B5EF4-FFF2-40B4-BE49-F238E27FC236}">
                <a16:creationId xmlns:a16="http://schemas.microsoft.com/office/drawing/2014/main" id="{F0993B65-3333-EB4A-9A1B-58EF1E52248B}"/>
              </a:ext>
            </a:extLst>
          </p:cNvPr>
          <p:cNvGrpSpPr/>
          <p:nvPr/>
        </p:nvGrpSpPr>
        <p:grpSpPr>
          <a:xfrm>
            <a:off x="6054267" y="3720145"/>
            <a:ext cx="1018937" cy="999156"/>
            <a:chOff x="10634509" y="3461434"/>
            <a:chExt cx="942875" cy="875752"/>
          </a:xfrm>
        </p:grpSpPr>
        <p:pic>
          <p:nvPicPr>
            <p:cNvPr id="42" name="Picture 41">
              <a:extLst>
                <a:ext uri="{FF2B5EF4-FFF2-40B4-BE49-F238E27FC236}">
                  <a16:creationId xmlns:a16="http://schemas.microsoft.com/office/drawing/2014/main" id="{6212B14A-2222-C647-BDB9-A5ACC629482E}"/>
                </a:ext>
              </a:extLst>
            </p:cNvPr>
            <p:cNvPicPr>
              <a:picLocks noChangeAspect="1"/>
            </p:cNvPicPr>
            <p:nvPr/>
          </p:nvPicPr>
          <p:blipFill>
            <a:blip r:embed="rId9" cstate="screen">
              <a:extLst>
                <a:ext uri="{BEBA8EAE-BF5A-486C-A8C5-ECC9F3942E4B}">
                  <a14:imgProps xmlns:a14="http://schemas.microsoft.com/office/drawing/2010/main">
                    <a14:imgLayer r:embed="rId10">
                      <a14:imgEffect>
                        <a14:colorTemperature colorTemp="7200"/>
                      </a14:imgEffect>
                    </a14:imgLayer>
                  </a14:imgProps>
                </a:ext>
                <a:ext uri="{28A0092B-C50C-407E-A947-70E740481C1C}">
                  <a14:useLocalDpi xmlns:a14="http://schemas.microsoft.com/office/drawing/2010/main"/>
                </a:ext>
              </a:extLst>
            </a:blip>
            <a:stretch>
              <a:fillRect/>
            </a:stretch>
          </p:blipFill>
          <p:spPr>
            <a:xfrm>
              <a:off x="10634509" y="3461434"/>
              <a:ext cx="942875" cy="875752"/>
            </a:xfrm>
            <a:prstGeom prst="rect">
              <a:avLst/>
            </a:prstGeom>
          </p:spPr>
        </p:pic>
        <p:sp>
          <p:nvSpPr>
            <p:cNvPr id="43" name="Rectangle 42">
              <a:extLst>
                <a:ext uri="{FF2B5EF4-FFF2-40B4-BE49-F238E27FC236}">
                  <a16:creationId xmlns:a16="http://schemas.microsoft.com/office/drawing/2014/main" id="{EF53E948-0628-5544-AE89-2CB84FA90CD8}"/>
                </a:ext>
              </a:extLst>
            </p:cNvPr>
            <p:cNvSpPr/>
            <p:nvPr/>
          </p:nvSpPr>
          <p:spPr>
            <a:xfrm rot="2639496" flipV="1">
              <a:off x="11115885" y="3926455"/>
              <a:ext cx="165944" cy="136076"/>
            </a:xfrm>
            <a:prstGeom prst="rect">
              <a:avLst/>
            </a:prstGeom>
            <a:solidFill>
              <a:schemeClr val="accent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p>
          </p:txBody>
        </p:sp>
      </p:grpSp>
    </p:spTree>
    <p:extLst>
      <p:ext uri="{BB962C8B-B14F-4D97-AF65-F5344CB8AC3E}">
        <p14:creationId xmlns:p14="http://schemas.microsoft.com/office/powerpoint/2010/main" val="3838547752"/>
      </p:ext>
    </p:extLst>
  </p:cSld>
  <p:clrMapOvr>
    <a:masterClrMapping/>
  </p:clrMapOvr>
  <p:transition>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D1350F"/>
                </a:solidFill>
              </a:rPr>
              <a:t>New</a:t>
            </a:r>
            <a:r>
              <a:rPr lang="en-US" dirty="0"/>
              <a:t> | Automatic Indexing</a:t>
            </a:r>
          </a:p>
        </p:txBody>
      </p:sp>
      <p:sp>
        <p:nvSpPr>
          <p:cNvPr id="3" name="Content Placeholder 2"/>
          <p:cNvSpPr>
            <a:spLocks noGrp="1"/>
          </p:cNvSpPr>
          <p:nvPr>
            <p:ph idx="1"/>
          </p:nvPr>
        </p:nvSpPr>
        <p:spPr/>
        <p:txBody>
          <a:bodyPr>
            <a:normAutofit/>
          </a:bodyPr>
          <a:lstStyle/>
          <a:p>
            <a:endParaRPr lang="en-US" dirty="0"/>
          </a:p>
          <a:p>
            <a:r>
              <a:rPr lang="en-US" dirty="0"/>
              <a:t>Self-tuning for transactional and mixed workloads</a:t>
            </a:r>
          </a:p>
          <a:p>
            <a:pPr lvl="1">
              <a:buFont typeface="Lucida Grande"/>
              <a:buChar char="-"/>
            </a:pPr>
            <a:r>
              <a:rPr lang="en-US" dirty="0"/>
              <a:t>Or use in advisory mode for existing workloads</a:t>
            </a:r>
          </a:p>
          <a:p>
            <a:r>
              <a:rPr lang="en-US" dirty="0"/>
              <a:t>Machine Learning continuous monitoring</a:t>
            </a:r>
          </a:p>
          <a:p>
            <a:pPr lvl="1">
              <a:buFont typeface="Lucida Grande"/>
              <a:buChar char="-"/>
            </a:pPr>
            <a:r>
              <a:rPr lang="en-US" dirty="0"/>
              <a:t>Captures all SQL statements</a:t>
            </a:r>
          </a:p>
          <a:p>
            <a:pPr lvl="1">
              <a:buFont typeface="Lucida Grande"/>
              <a:buChar char="-"/>
            </a:pPr>
            <a:r>
              <a:rPr lang="en-US" dirty="0"/>
              <a:t>Identifies </a:t>
            </a:r>
            <a:r>
              <a:rPr lang="en-US" dirty="0">
                <a:solidFill>
                  <a:srgbClr val="D1350F"/>
                </a:solidFill>
              </a:rPr>
              <a:t>new</a:t>
            </a:r>
            <a:r>
              <a:rPr lang="en-US" dirty="0"/>
              <a:t> SQL plans and indexes</a:t>
            </a:r>
          </a:p>
          <a:p>
            <a:pPr lvl="1">
              <a:buFont typeface="Lucida Grande"/>
              <a:buChar char="-"/>
            </a:pPr>
            <a:r>
              <a:rPr lang="en-US" dirty="0"/>
              <a:t>Changes </a:t>
            </a:r>
            <a:r>
              <a:rPr lang="en-US" dirty="0">
                <a:solidFill>
                  <a:schemeClr val="accent1"/>
                </a:solidFill>
              </a:rPr>
              <a:t>tested</a:t>
            </a:r>
            <a:r>
              <a:rPr lang="en-US" dirty="0"/>
              <a:t> outside of production</a:t>
            </a:r>
          </a:p>
          <a:p>
            <a:pPr lvl="1">
              <a:buFont typeface="Lucida Grande"/>
              <a:buChar char="-"/>
            </a:pPr>
            <a:r>
              <a:rPr lang="en-US" dirty="0"/>
              <a:t>Then </a:t>
            </a:r>
            <a:r>
              <a:rPr lang="en-US" dirty="0">
                <a:solidFill>
                  <a:schemeClr val="accent1"/>
                </a:solidFill>
              </a:rPr>
              <a:t>validated</a:t>
            </a:r>
            <a:r>
              <a:rPr lang="en-US" dirty="0"/>
              <a:t> on first execution</a:t>
            </a:r>
          </a:p>
          <a:p>
            <a:pPr>
              <a:buFont typeface="Lucida Grande"/>
              <a:buChar char="-"/>
            </a:pPr>
            <a:r>
              <a:rPr lang="en-US" dirty="0"/>
              <a:t>All auditable by customer</a:t>
            </a:r>
          </a:p>
        </p:txBody>
      </p:sp>
      <p:graphicFrame>
        <p:nvGraphicFramePr>
          <p:cNvPr id="7" name="Content Placeholder 5"/>
          <p:cNvGraphicFramePr>
            <a:graphicFrameLocks/>
          </p:cNvGraphicFramePr>
          <p:nvPr>
            <p:extLst/>
          </p:nvPr>
        </p:nvGraphicFramePr>
        <p:xfrm>
          <a:off x="7461483" y="2405578"/>
          <a:ext cx="4661378" cy="35261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Placeholder 14">
            <a:extLst>
              <a:ext uri="{FF2B5EF4-FFF2-40B4-BE49-F238E27FC236}">
                <a16:creationId xmlns:a16="http://schemas.microsoft.com/office/drawing/2014/main" id="{86B1224D-5AC9-4B47-A0AF-A8FCC8F253E3}"/>
              </a:ext>
            </a:extLst>
          </p:cNvPr>
          <p:cNvPicPr>
            <a:picLocks noChangeAspect="1"/>
          </p:cNvPicPr>
          <p:nvPr/>
        </p:nvPicPr>
        <p:blipFill>
          <a:blip r:embed="rId7" cstate="screen">
            <a:extLst>
              <a:ext uri="{28A0092B-C50C-407E-A947-70E740481C1C}">
                <a14:useLocalDpi xmlns:a14="http://schemas.microsoft.com/office/drawing/2010/main"/>
              </a:ext>
            </a:extLst>
          </a:blip>
          <a:srcRect l="116" r="116"/>
          <a:stretch>
            <a:fillRect/>
          </a:stretch>
        </p:blipFill>
        <p:spPr>
          <a:xfrm>
            <a:off x="9067390" y="3444840"/>
            <a:ext cx="1442833" cy="1444725"/>
          </a:xfrm>
          <a:prstGeom prst="rect">
            <a:avLst/>
          </a:prstGeom>
        </p:spPr>
      </p:pic>
    </p:spTree>
    <p:extLst>
      <p:ext uri="{BB962C8B-B14F-4D97-AF65-F5344CB8AC3E}">
        <p14:creationId xmlns:p14="http://schemas.microsoft.com/office/powerpoint/2010/main" val="1032128140"/>
      </p:ext>
    </p:extLst>
  </p:cSld>
  <p:clrMapOvr>
    <a:masterClrMapping/>
  </p:clrMapOvr>
  <p:transition>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56FE1A1-C298-C744-B3E5-F0C0FDA3199D}"/>
              </a:ext>
            </a:extLst>
          </p:cNvPr>
          <p:cNvSpPr>
            <a:spLocks noGrp="1"/>
          </p:cNvSpPr>
          <p:nvPr>
            <p:ph type="title"/>
          </p:nvPr>
        </p:nvSpPr>
        <p:spPr>
          <a:xfrm>
            <a:off x="850229" y="618665"/>
            <a:ext cx="10515600" cy="1325563"/>
          </a:xfrm>
        </p:spPr>
        <p:txBody>
          <a:bodyPr>
            <a:noAutofit/>
          </a:bodyPr>
          <a:lstStyle/>
          <a:p>
            <a:r>
              <a:rPr lang="en-US" sz="4000" dirty="0"/>
              <a:t>Two Deployment Choices</a:t>
            </a:r>
            <a:br>
              <a:rPr lang="en-US" sz="3200" dirty="0">
                <a:solidFill>
                  <a:schemeClr val="accent1"/>
                </a:solidFill>
              </a:rPr>
            </a:br>
            <a:endParaRPr lang="en-US" sz="3200" dirty="0"/>
          </a:p>
        </p:txBody>
      </p:sp>
      <p:cxnSp>
        <p:nvCxnSpPr>
          <p:cNvPr id="14" name="Straight Connector 13">
            <a:extLst>
              <a:ext uri="{FF2B5EF4-FFF2-40B4-BE49-F238E27FC236}">
                <a16:creationId xmlns:a16="http://schemas.microsoft.com/office/drawing/2014/main" id="{FABE8FC7-23F6-CF47-9818-C20FF378FB0A}"/>
              </a:ext>
            </a:extLst>
          </p:cNvPr>
          <p:cNvCxnSpPr>
            <a:cxnSpLocks/>
          </p:cNvCxnSpPr>
          <p:nvPr/>
        </p:nvCxnSpPr>
        <p:spPr>
          <a:xfrm>
            <a:off x="6096000" y="3181366"/>
            <a:ext cx="12029" cy="312945"/>
          </a:xfrm>
          <a:prstGeom prst="line">
            <a:avLst/>
          </a:prstGeom>
          <a:ln w="38100" cmpd="sng">
            <a:solidFill>
              <a:schemeClr val="accent1"/>
            </a:solidFill>
            <a:miter lim="800000"/>
            <a:tailEnd type="oval"/>
          </a:ln>
        </p:spPr>
        <p:style>
          <a:lnRef idx="1">
            <a:schemeClr val="accent1"/>
          </a:lnRef>
          <a:fillRef idx="0">
            <a:schemeClr val="accent1"/>
          </a:fillRef>
          <a:effectRef idx="0">
            <a:schemeClr val="accent1"/>
          </a:effectRef>
          <a:fontRef idx="minor">
            <a:schemeClr val="tx1"/>
          </a:fontRef>
        </p:style>
      </p:cxnSp>
      <p:grpSp>
        <p:nvGrpSpPr>
          <p:cNvPr id="3" name="Group 16">
            <a:extLst>
              <a:ext uri="{FF2B5EF4-FFF2-40B4-BE49-F238E27FC236}">
                <a16:creationId xmlns:a16="http://schemas.microsoft.com/office/drawing/2014/main" id="{7F1E9750-EF65-774A-84B7-9B52146EA6F5}"/>
              </a:ext>
            </a:extLst>
          </p:cNvPr>
          <p:cNvGrpSpPr/>
          <p:nvPr/>
        </p:nvGrpSpPr>
        <p:grpSpPr>
          <a:xfrm>
            <a:off x="4716541" y="1507665"/>
            <a:ext cx="2758918" cy="1638940"/>
            <a:chOff x="4265730" y="1366117"/>
            <a:chExt cx="3315582" cy="1801647"/>
          </a:xfrm>
        </p:grpSpPr>
        <p:sp>
          <p:nvSpPr>
            <p:cNvPr id="18" name="Freeform 4">
              <a:extLst>
                <a:ext uri="{FF2B5EF4-FFF2-40B4-BE49-F238E27FC236}">
                  <a16:creationId xmlns:a16="http://schemas.microsoft.com/office/drawing/2014/main" id="{C4DADF29-2FDD-0545-8F0B-51BD325E856C}"/>
                </a:ext>
              </a:extLst>
            </p:cNvPr>
            <p:cNvSpPr>
              <a:spLocks noChangeAspect="1" noChangeArrowheads="1"/>
            </p:cNvSpPr>
            <p:nvPr/>
          </p:nvSpPr>
          <p:spPr bwMode="auto">
            <a:xfrm>
              <a:off x="4364084" y="1366117"/>
              <a:ext cx="3217228" cy="1801647"/>
            </a:xfrm>
            <a:custGeom>
              <a:avLst/>
              <a:gdLst>
                <a:gd name="T0" fmla="*/ 1216 w 2977"/>
                <a:gd name="T1" fmla="*/ 139 h 1668"/>
                <a:gd name="T2" fmla="*/ 1598 w 2977"/>
                <a:gd name="T3" fmla="*/ 336 h 1668"/>
                <a:gd name="T4" fmla="*/ 1633 w 2977"/>
                <a:gd name="T5" fmla="*/ 394 h 1668"/>
                <a:gd name="T6" fmla="*/ 1702 w 2977"/>
                <a:gd name="T7" fmla="*/ 417 h 1668"/>
                <a:gd name="T8" fmla="*/ 1749 w 2977"/>
                <a:gd name="T9" fmla="*/ 394 h 1668"/>
                <a:gd name="T10" fmla="*/ 1841 w 2977"/>
                <a:gd name="T11" fmla="*/ 371 h 1668"/>
                <a:gd name="T12" fmla="*/ 2258 w 2977"/>
                <a:gd name="T13" fmla="*/ 649 h 1668"/>
                <a:gd name="T14" fmla="*/ 2281 w 2977"/>
                <a:gd name="T15" fmla="*/ 706 h 1668"/>
                <a:gd name="T16" fmla="*/ 2351 w 2977"/>
                <a:gd name="T17" fmla="*/ 753 h 1668"/>
                <a:gd name="T18" fmla="*/ 2409 w 2977"/>
                <a:gd name="T19" fmla="*/ 741 h 1668"/>
                <a:gd name="T20" fmla="*/ 2466 w 2977"/>
                <a:gd name="T21" fmla="*/ 741 h 1668"/>
                <a:gd name="T22" fmla="*/ 2837 w 2977"/>
                <a:gd name="T23" fmla="*/ 1100 h 1668"/>
                <a:gd name="T24" fmla="*/ 2443 w 2977"/>
                <a:gd name="T25" fmla="*/ 1528 h 1668"/>
                <a:gd name="T26" fmla="*/ 625 w 2977"/>
                <a:gd name="T27" fmla="*/ 1528 h 1668"/>
                <a:gd name="T28" fmla="*/ 151 w 2977"/>
                <a:gd name="T29" fmla="*/ 1077 h 1668"/>
                <a:gd name="T30" fmla="*/ 614 w 2977"/>
                <a:gd name="T31" fmla="*/ 602 h 1668"/>
                <a:gd name="T32" fmla="*/ 625 w 2977"/>
                <a:gd name="T33" fmla="*/ 602 h 1668"/>
                <a:gd name="T34" fmla="*/ 695 w 2977"/>
                <a:gd name="T35" fmla="*/ 602 h 1668"/>
                <a:gd name="T36" fmla="*/ 753 w 2977"/>
                <a:gd name="T37" fmla="*/ 556 h 1668"/>
                <a:gd name="T38" fmla="*/ 764 w 2977"/>
                <a:gd name="T39" fmla="*/ 498 h 1668"/>
                <a:gd name="T40" fmla="*/ 1216 w 2977"/>
                <a:gd name="T41" fmla="*/ 139 h 1668"/>
                <a:gd name="T42" fmla="*/ 1216 w 2977"/>
                <a:gd name="T43" fmla="*/ 0 h 1668"/>
                <a:gd name="T44" fmla="*/ 625 w 2977"/>
                <a:gd name="T45" fmla="*/ 463 h 1668"/>
                <a:gd name="T46" fmla="*/ 614 w 2977"/>
                <a:gd name="T47" fmla="*/ 463 h 1668"/>
                <a:gd name="T48" fmla="*/ 12 w 2977"/>
                <a:gd name="T49" fmla="*/ 1054 h 1668"/>
                <a:gd name="T50" fmla="*/ 625 w 2977"/>
                <a:gd name="T51" fmla="*/ 1667 h 1668"/>
                <a:gd name="T52" fmla="*/ 2431 w 2977"/>
                <a:gd name="T53" fmla="*/ 1667 h 1668"/>
                <a:gd name="T54" fmla="*/ 2976 w 2977"/>
                <a:gd name="T55" fmla="*/ 1123 h 1668"/>
                <a:gd name="T56" fmla="*/ 2443 w 2977"/>
                <a:gd name="T57" fmla="*/ 602 h 1668"/>
                <a:gd name="T58" fmla="*/ 2397 w 2977"/>
                <a:gd name="T59" fmla="*/ 602 h 1668"/>
                <a:gd name="T60" fmla="*/ 1888 w 2977"/>
                <a:gd name="T61" fmla="*/ 232 h 1668"/>
                <a:gd name="T62" fmla="*/ 1714 w 2977"/>
                <a:gd name="T63" fmla="*/ 267 h 1668"/>
                <a:gd name="T64" fmla="*/ 1216 w 2977"/>
                <a:gd name="T65" fmla="*/ 0 h 1668"/>
                <a:gd name="T66" fmla="*/ 1216 w 2977"/>
                <a:gd name="T67" fmla="*/ 139 h 1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977" h="1668">
                  <a:moveTo>
                    <a:pt x="1216" y="139"/>
                  </a:moveTo>
                  <a:cubicBezTo>
                    <a:pt x="1366" y="139"/>
                    <a:pt x="1505" y="209"/>
                    <a:pt x="1598" y="336"/>
                  </a:cubicBezTo>
                  <a:cubicBezTo>
                    <a:pt x="1633" y="394"/>
                    <a:pt x="1633" y="394"/>
                    <a:pt x="1633" y="394"/>
                  </a:cubicBezTo>
                  <a:cubicBezTo>
                    <a:pt x="1644" y="417"/>
                    <a:pt x="1679" y="417"/>
                    <a:pt x="1702" y="417"/>
                  </a:cubicBezTo>
                  <a:cubicBezTo>
                    <a:pt x="1749" y="394"/>
                    <a:pt x="1749" y="394"/>
                    <a:pt x="1749" y="394"/>
                  </a:cubicBezTo>
                  <a:cubicBezTo>
                    <a:pt x="1783" y="382"/>
                    <a:pt x="1806" y="382"/>
                    <a:pt x="1841" y="371"/>
                  </a:cubicBezTo>
                  <a:cubicBezTo>
                    <a:pt x="2027" y="348"/>
                    <a:pt x="2212" y="463"/>
                    <a:pt x="2258" y="649"/>
                  </a:cubicBezTo>
                  <a:cubicBezTo>
                    <a:pt x="2281" y="706"/>
                    <a:pt x="2281" y="706"/>
                    <a:pt x="2281" y="706"/>
                  </a:cubicBezTo>
                  <a:cubicBezTo>
                    <a:pt x="2293" y="730"/>
                    <a:pt x="2316" y="753"/>
                    <a:pt x="2351" y="753"/>
                  </a:cubicBezTo>
                  <a:cubicBezTo>
                    <a:pt x="2409" y="741"/>
                    <a:pt x="2409" y="741"/>
                    <a:pt x="2409" y="741"/>
                  </a:cubicBezTo>
                  <a:cubicBezTo>
                    <a:pt x="2431" y="741"/>
                    <a:pt x="2455" y="741"/>
                    <a:pt x="2466" y="741"/>
                  </a:cubicBezTo>
                  <a:cubicBezTo>
                    <a:pt x="2663" y="765"/>
                    <a:pt x="2825" y="915"/>
                    <a:pt x="2837" y="1100"/>
                  </a:cubicBezTo>
                  <a:cubicBezTo>
                    <a:pt x="2848" y="1332"/>
                    <a:pt x="2675" y="1528"/>
                    <a:pt x="2443" y="1528"/>
                  </a:cubicBezTo>
                  <a:cubicBezTo>
                    <a:pt x="625" y="1528"/>
                    <a:pt x="625" y="1528"/>
                    <a:pt x="625" y="1528"/>
                  </a:cubicBezTo>
                  <a:cubicBezTo>
                    <a:pt x="371" y="1528"/>
                    <a:pt x="162" y="1332"/>
                    <a:pt x="151" y="1077"/>
                  </a:cubicBezTo>
                  <a:cubicBezTo>
                    <a:pt x="139" y="822"/>
                    <a:pt x="359" y="602"/>
                    <a:pt x="614" y="602"/>
                  </a:cubicBezTo>
                  <a:lnTo>
                    <a:pt x="625" y="602"/>
                  </a:lnTo>
                  <a:cubicBezTo>
                    <a:pt x="695" y="602"/>
                    <a:pt x="695" y="602"/>
                    <a:pt x="695" y="602"/>
                  </a:cubicBezTo>
                  <a:cubicBezTo>
                    <a:pt x="718" y="602"/>
                    <a:pt x="741" y="591"/>
                    <a:pt x="753" y="556"/>
                  </a:cubicBezTo>
                  <a:cubicBezTo>
                    <a:pt x="764" y="498"/>
                    <a:pt x="764" y="498"/>
                    <a:pt x="764" y="498"/>
                  </a:cubicBezTo>
                  <a:cubicBezTo>
                    <a:pt x="811" y="290"/>
                    <a:pt x="996" y="139"/>
                    <a:pt x="1216" y="139"/>
                  </a:cubicBezTo>
                  <a:lnTo>
                    <a:pt x="1216" y="0"/>
                  </a:lnTo>
                  <a:cubicBezTo>
                    <a:pt x="927" y="0"/>
                    <a:pt x="695" y="197"/>
                    <a:pt x="625" y="463"/>
                  </a:cubicBezTo>
                  <a:lnTo>
                    <a:pt x="614" y="463"/>
                  </a:lnTo>
                  <a:cubicBezTo>
                    <a:pt x="290" y="463"/>
                    <a:pt x="23" y="730"/>
                    <a:pt x="12" y="1054"/>
                  </a:cubicBezTo>
                  <a:cubicBezTo>
                    <a:pt x="0" y="1390"/>
                    <a:pt x="290" y="1667"/>
                    <a:pt x="625" y="1667"/>
                  </a:cubicBezTo>
                  <a:cubicBezTo>
                    <a:pt x="2431" y="1667"/>
                    <a:pt x="2431" y="1667"/>
                    <a:pt x="2431" y="1667"/>
                  </a:cubicBezTo>
                  <a:cubicBezTo>
                    <a:pt x="2733" y="1667"/>
                    <a:pt x="2976" y="1424"/>
                    <a:pt x="2976" y="1123"/>
                  </a:cubicBezTo>
                  <a:cubicBezTo>
                    <a:pt x="2976" y="834"/>
                    <a:pt x="2733" y="602"/>
                    <a:pt x="2443" y="602"/>
                  </a:cubicBezTo>
                  <a:cubicBezTo>
                    <a:pt x="2431" y="602"/>
                    <a:pt x="2409" y="602"/>
                    <a:pt x="2397" y="602"/>
                  </a:cubicBezTo>
                  <a:cubicBezTo>
                    <a:pt x="2327" y="394"/>
                    <a:pt x="2131" y="232"/>
                    <a:pt x="1888" y="232"/>
                  </a:cubicBezTo>
                  <a:cubicBezTo>
                    <a:pt x="1829" y="232"/>
                    <a:pt x="1772" y="243"/>
                    <a:pt x="1714" y="267"/>
                  </a:cubicBezTo>
                  <a:cubicBezTo>
                    <a:pt x="1598" y="104"/>
                    <a:pt x="1425" y="0"/>
                    <a:pt x="1216" y="0"/>
                  </a:cubicBezTo>
                  <a:lnTo>
                    <a:pt x="1216" y="139"/>
                  </a:lnTo>
                </a:path>
              </a:pathLst>
            </a:custGeom>
            <a:solidFill>
              <a:schemeClr val="accent1"/>
            </a:solidFill>
            <a:ln/>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tyle>
            <a:lnRef idx="1">
              <a:schemeClr val="accent1"/>
            </a:lnRef>
            <a:fillRef idx="0">
              <a:schemeClr val="accent1"/>
            </a:fillRef>
            <a:effectRef idx="0">
              <a:schemeClr val="accent1"/>
            </a:effectRef>
            <a:fontRef idx="minor">
              <a:schemeClr val="tx1"/>
            </a:fontRef>
          </p:style>
          <p:txBody>
            <a:bodyPr wrap="none" anchor="ctr"/>
            <a:lstStyle/>
            <a:p>
              <a:pPr>
                <a:defRPr/>
              </a:pPr>
              <a:endParaRPr lang="en-US" sz="1799" dirty="0">
                <a:solidFill>
                  <a:srgbClr val="5F5F5F"/>
                </a:solidFill>
                <a:latin typeface="Calibri"/>
              </a:endParaRPr>
            </a:p>
          </p:txBody>
        </p:sp>
        <p:sp>
          <p:nvSpPr>
            <p:cNvPr id="19" name="TextBox 18">
              <a:extLst>
                <a:ext uri="{FF2B5EF4-FFF2-40B4-BE49-F238E27FC236}">
                  <a16:creationId xmlns:a16="http://schemas.microsoft.com/office/drawing/2014/main" id="{7A9D7442-20F5-B841-B56B-E23D0B50BBEC}"/>
                </a:ext>
              </a:extLst>
            </p:cNvPr>
            <p:cNvSpPr txBox="1"/>
            <p:nvPr/>
          </p:nvSpPr>
          <p:spPr>
            <a:xfrm>
              <a:off x="4265730" y="2040965"/>
              <a:ext cx="3217227" cy="745668"/>
            </a:xfrm>
            <a:prstGeom prst="rect">
              <a:avLst/>
            </a:prstGeom>
            <a:noFill/>
          </p:spPr>
          <p:txBody>
            <a:bodyPr wrap="square" lIns="0" tIns="0" rIns="0" bIns="0" rtlCol="0">
              <a:spAutoFit/>
            </a:bodyPr>
            <a:lstStyle/>
            <a:p>
              <a:pPr algn="ctr">
                <a:lnSpc>
                  <a:spcPct val="80000"/>
                </a:lnSpc>
                <a:defRPr/>
              </a:pPr>
              <a:r>
                <a:rPr lang="en-US" dirty="0">
                  <a:solidFill>
                    <a:schemeClr val="accent1"/>
                  </a:solidFill>
                  <a:latin typeface="Oracle Sans" panose="020B0503020204020204" pitchFamily="34" charset="0"/>
                  <a:cs typeface="Oracle Sans" panose="020B0503020204020204" pitchFamily="34" charset="0"/>
                </a:rPr>
                <a:t>ORACLE</a:t>
              </a:r>
              <a:br>
                <a:rPr lang="en-US" dirty="0">
                  <a:solidFill>
                    <a:schemeClr val="accent1"/>
                  </a:solidFill>
                  <a:latin typeface="Oracle Sans" panose="020B0503020204020204" pitchFamily="34" charset="0"/>
                  <a:cs typeface="Oracle Sans" panose="020B0503020204020204" pitchFamily="34" charset="0"/>
                </a:rPr>
              </a:br>
              <a:r>
                <a:rPr lang="en-US" dirty="0">
                  <a:solidFill>
                    <a:schemeClr val="accent1"/>
                  </a:solidFill>
                  <a:latin typeface="Oracle Sans" panose="020B0503020204020204" pitchFamily="34" charset="0"/>
                  <a:cs typeface="Oracle Sans" panose="020B0503020204020204" pitchFamily="34" charset="0"/>
                </a:rPr>
                <a:t>AUTONOMOUS</a:t>
              </a:r>
              <a:br>
                <a:rPr lang="en-US" dirty="0">
                  <a:solidFill>
                    <a:schemeClr val="accent1"/>
                  </a:solidFill>
                  <a:latin typeface="Oracle Sans" panose="020B0503020204020204" pitchFamily="34" charset="0"/>
                  <a:cs typeface="Oracle Sans" panose="020B0503020204020204" pitchFamily="34" charset="0"/>
                </a:rPr>
              </a:br>
              <a:r>
                <a:rPr lang="en-US" dirty="0">
                  <a:solidFill>
                    <a:schemeClr val="accent1"/>
                  </a:solidFill>
                  <a:latin typeface="Oracle Sans" panose="020B0503020204020204" pitchFamily="34" charset="0"/>
                  <a:cs typeface="Oracle Sans" panose="020B0503020204020204" pitchFamily="34" charset="0"/>
                </a:rPr>
                <a:t>DATABASE</a:t>
              </a:r>
            </a:p>
          </p:txBody>
        </p:sp>
      </p:grpSp>
      <p:cxnSp>
        <p:nvCxnSpPr>
          <p:cNvPr id="5" name="Straight Connector 4">
            <a:extLst>
              <a:ext uri="{FF2B5EF4-FFF2-40B4-BE49-F238E27FC236}">
                <a16:creationId xmlns:a16="http://schemas.microsoft.com/office/drawing/2014/main" id="{8C592A47-0A09-B34B-A9A2-66B28D92984D}"/>
              </a:ext>
            </a:extLst>
          </p:cNvPr>
          <p:cNvCxnSpPr/>
          <p:nvPr/>
        </p:nvCxnSpPr>
        <p:spPr>
          <a:xfrm>
            <a:off x="3819453" y="3527543"/>
            <a:ext cx="4577152" cy="0"/>
          </a:xfrm>
          <a:prstGeom prst="line">
            <a:avLst/>
          </a:prstGeom>
          <a:ln w="38100">
            <a:solidFill>
              <a:schemeClr val="accent1"/>
            </a:solidFill>
            <a:miter lim="800000"/>
          </a:ln>
        </p:spPr>
        <p:style>
          <a:lnRef idx="1">
            <a:schemeClr val="accent1"/>
          </a:lnRef>
          <a:fillRef idx="0">
            <a:schemeClr val="accent1"/>
          </a:fillRef>
          <a:effectRef idx="0">
            <a:schemeClr val="accent1"/>
          </a:effectRef>
          <a:fontRef idx="minor">
            <a:schemeClr val="tx1"/>
          </a:fontRef>
        </p:style>
      </p:cxnSp>
      <p:grpSp>
        <p:nvGrpSpPr>
          <p:cNvPr id="4" name="Group 25">
            <a:extLst>
              <a:ext uri="{FF2B5EF4-FFF2-40B4-BE49-F238E27FC236}">
                <a16:creationId xmlns:a16="http://schemas.microsoft.com/office/drawing/2014/main" id="{4C56C6D0-5B4B-CC4A-989D-831CFB21BE58}"/>
              </a:ext>
            </a:extLst>
          </p:cNvPr>
          <p:cNvGrpSpPr/>
          <p:nvPr/>
        </p:nvGrpSpPr>
        <p:grpSpPr>
          <a:xfrm>
            <a:off x="1854457" y="3875249"/>
            <a:ext cx="8493513" cy="678639"/>
            <a:chOff x="2095820" y="4308292"/>
            <a:chExt cx="7755906" cy="991936"/>
          </a:xfrm>
          <a:solidFill>
            <a:schemeClr val="accent1"/>
          </a:solidFill>
        </p:grpSpPr>
        <p:sp>
          <p:nvSpPr>
            <p:cNvPr id="27" name="Rectangle 26">
              <a:extLst>
                <a:ext uri="{FF2B5EF4-FFF2-40B4-BE49-F238E27FC236}">
                  <a16:creationId xmlns:a16="http://schemas.microsoft.com/office/drawing/2014/main" id="{44FB4272-3621-1E45-9159-99C08487B942}"/>
                </a:ext>
              </a:extLst>
            </p:cNvPr>
            <p:cNvSpPr/>
            <p:nvPr/>
          </p:nvSpPr>
          <p:spPr bwMode="gray">
            <a:xfrm>
              <a:off x="6269772" y="4308292"/>
              <a:ext cx="3581954" cy="991936"/>
            </a:xfrm>
            <a:prstGeom prst="rect">
              <a:avLst/>
            </a:prstGeom>
            <a:grpFill/>
            <a:ln w="15875">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24" tIns="60912" rIns="121824" bIns="60912" numCol="1" spcCol="0" rtlCol="0" fromWordArt="0" anchor="ctr" anchorCtr="0" forceAA="0" compatLnSpc="1">
              <a:prstTxWarp prst="textNoShape">
                <a:avLst/>
              </a:prstTxWarp>
              <a:noAutofit/>
            </a:bodyPr>
            <a:lstStyle/>
            <a:p>
              <a:pPr algn="ctr" defTabSz="1216909">
                <a:lnSpc>
                  <a:spcPct val="90000"/>
                </a:lnSpc>
                <a:defRPr/>
              </a:pPr>
              <a:r>
                <a:rPr lang="en-US" sz="2800" b="1" dirty="0">
                  <a:solidFill>
                    <a:schemeClr val="bg1">
                      <a:lumMod val="85000"/>
                    </a:schemeClr>
                  </a:solidFill>
                  <a:latin typeface="Oracle Sans" panose="020B0503020204020204" pitchFamily="34" charset="0"/>
                  <a:cs typeface="Oracle Sans" panose="020B0503020204020204" pitchFamily="34" charset="0"/>
                </a:rPr>
                <a:t>Dedicated</a:t>
              </a:r>
            </a:p>
          </p:txBody>
        </p:sp>
        <p:sp>
          <p:nvSpPr>
            <p:cNvPr id="28" name="Rectangle 27">
              <a:extLst>
                <a:ext uri="{FF2B5EF4-FFF2-40B4-BE49-F238E27FC236}">
                  <a16:creationId xmlns:a16="http://schemas.microsoft.com/office/drawing/2014/main" id="{542DC72A-F2E8-F342-9BBF-E220076C9846}"/>
                </a:ext>
              </a:extLst>
            </p:cNvPr>
            <p:cNvSpPr/>
            <p:nvPr/>
          </p:nvSpPr>
          <p:spPr bwMode="gray">
            <a:xfrm>
              <a:off x="2095820" y="4308295"/>
              <a:ext cx="3581954" cy="987694"/>
            </a:xfrm>
            <a:prstGeom prst="rect">
              <a:avLst/>
            </a:prstGeom>
            <a:grpFill/>
            <a:ln w="15875">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24" tIns="60912" rIns="121824" bIns="60912" numCol="1" spcCol="0" rtlCol="0" fromWordArt="0" anchor="ctr" anchorCtr="0" forceAA="0" compatLnSpc="1">
              <a:prstTxWarp prst="textNoShape">
                <a:avLst/>
              </a:prstTxWarp>
              <a:noAutofit/>
            </a:bodyPr>
            <a:lstStyle/>
            <a:p>
              <a:pPr algn="ctr" defTabSz="1216909">
                <a:lnSpc>
                  <a:spcPct val="90000"/>
                </a:lnSpc>
                <a:defRPr/>
              </a:pPr>
              <a:r>
                <a:rPr lang="en-US" sz="2800" b="1" dirty="0">
                  <a:solidFill>
                    <a:schemeClr val="bg1">
                      <a:lumMod val="85000"/>
                    </a:schemeClr>
                  </a:solidFill>
                  <a:latin typeface="Oracle Sans" panose="020B0503020204020204" pitchFamily="34" charset="0"/>
                  <a:cs typeface="Oracle Sans" panose="020B0503020204020204" pitchFamily="34" charset="0"/>
                </a:rPr>
                <a:t>Serverless</a:t>
              </a:r>
              <a:r>
                <a:rPr lang="en-US" sz="2400" dirty="0">
                  <a:solidFill>
                    <a:schemeClr val="bg1">
                      <a:lumMod val="85000"/>
                    </a:schemeClr>
                  </a:solidFill>
                  <a:latin typeface="Oracle Sans" panose="020B0503020204020204" pitchFamily="34" charset="0"/>
                  <a:cs typeface="Oracle Sans" panose="020B0503020204020204" pitchFamily="34" charset="0"/>
                </a:rPr>
                <a:t> </a:t>
              </a:r>
              <a:endParaRPr lang="en-US" sz="2399" dirty="0">
                <a:solidFill>
                  <a:schemeClr val="bg1">
                    <a:lumMod val="85000"/>
                  </a:schemeClr>
                </a:solidFill>
                <a:latin typeface="Oracle Sans" panose="020B0503020204020204" pitchFamily="34" charset="0"/>
                <a:cs typeface="Oracle Sans" panose="020B0503020204020204" pitchFamily="34" charset="0"/>
              </a:endParaRPr>
            </a:p>
          </p:txBody>
        </p:sp>
      </p:grpSp>
      <p:cxnSp>
        <p:nvCxnSpPr>
          <p:cNvPr id="12" name="Straight Connector 11">
            <a:extLst>
              <a:ext uri="{FF2B5EF4-FFF2-40B4-BE49-F238E27FC236}">
                <a16:creationId xmlns:a16="http://schemas.microsoft.com/office/drawing/2014/main" id="{E0E28EC1-14F2-BD48-8D5D-7588A49AC05D}"/>
              </a:ext>
            </a:extLst>
          </p:cNvPr>
          <p:cNvCxnSpPr>
            <a:cxnSpLocks/>
          </p:cNvCxnSpPr>
          <p:nvPr/>
        </p:nvCxnSpPr>
        <p:spPr>
          <a:xfrm>
            <a:off x="8393008" y="3523584"/>
            <a:ext cx="0" cy="323832"/>
          </a:xfrm>
          <a:prstGeom prst="line">
            <a:avLst/>
          </a:prstGeom>
          <a:ln w="38100" cmpd="sng">
            <a:solidFill>
              <a:schemeClr val="accent1"/>
            </a:solidFill>
            <a:miter lim="800000"/>
            <a:tailEnd type="ova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20466E1-4DC7-D240-9FC4-29189B6A0C19}"/>
              </a:ext>
            </a:extLst>
          </p:cNvPr>
          <p:cNvCxnSpPr>
            <a:cxnSpLocks/>
          </p:cNvCxnSpPr>
          <p:nvPr/>
        </p:nvCxnSpPr>
        <p:spPr>
          <a:xfrm>
            <a:off x="3815856" y="3522274"/>
            <a:ext cx="0" cy="346351"/>
          </a:xfrm>
          <a:prstGeom prst="line">
            <a:avLst/>
          </a:prstGeom>
          <a:ln w="38100" cmpd="sng">
            <a:solidFill>
              <a:schemeClr val="accent1"/>
            </a:solidFill>
            <a:miter lim="800000"/>
            <a:tailEnd type="ova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E9E6F470-D07C-CF44-88FA-B01136D87E07}"/>
              </a:ext>
            </a:extLst>
          </p:cNvPr>
          <p:cNvSpPr txBox="1"/>
          <p:nvPr/>
        </p:nvSpPr>
        <p:spPr>
          <a:xfrm>
            <a:off x="1854457" y="4561828"/>
            <a:ext cx="3922606" cy="675737"/>
          </a:xfrm>
          <a:prstGeom prst="rect">
            <a:avLst/>
          </a:prstGeom>
          <a:solidFill>
            <a:schemeClr val="tx2"/>
          </a:solidFill>
        </p:spPr>
        <p:txBody>
          <a:bodyPr wrap="square" lIns="0" tIns="0" rIns="0" bIns="0" rtlCol="0" anchor="ctr" anchorCtr="0">
            <a:noAutofit/>
          </a:bodyPr>
          <a:lstStyle/>
          <a:p>
            <a:pPr algn="ctr"/>
            <a:r>
              <a:rPr lang="en-US" sz="2000" dirty="0">
                <a:solidFill>
                  <a:schemeClr val="bg1">
                    <a:lumMod val="85000"/>
                  </a:schemeClr>
                </a:solidFill>
                <a:latin typeface="Oracle Sans" panose="020B0503020204020204" pitchFamily="34" charset="0"/>
                <a:cs typeface="Oracle Sans" panose="020B0503020204020204" pitchFamily="34" charset="0"/>
              </a:rPr>
              <a:t>Ultra-Simple and Elastic</a:t>
            </a:r>
          </a:p>
        </p:txBody>
      </p:sp>
      <p:sp>
        <p:nvSpPr>
          <p:cNvPr id="21" name="TextBox 20">
            <a:extLst>
              <a:ext uri="{FF2B5EF4-FFF2-40B4-BE49-F238E27FC236}">
                <a16:creationId xmlns:a16="http://schemas.microsoft.com/office/drawing/2014/main" id="{4BCCF4CA-45F5-0145-98B3-0E20850EF88E}"/>
              </a:ext>
            </a:extLst>
          </p:cNvPr>
          <p:cNvSpPr txBox="1"/>
          <p:nvPr/>
        </p:nvSpPr>
        <p:spPr>
          <a:xfrm>
            <a:off x="6435302" y="4561830"/>
            <a:ext cx="3922606" cy="678639"/>
          </a:xfrm>
          <a:prstGeom prst="rect">
            <a:avLst/>
          </a:prstGeom>
          <a:solidFill>
            <a:schemeClr val="tx2"/>
          </a:solidFill>
        </p:spPr>
        <p:txBody>
          <a:bodyPr wrap="square" lIns="0" tIns="0" rIns="0" bIns="0" rtlCol="0" anchor="ctr" anchorCtr="0">
            <a:noAutofit/>
          </a:bodyPr>
          <a:lstStyle/>
          <a:p>
            <a:pPr algn="ctr"/>
            <a:r>
              <a:rPr lang="en-US" sz="2000" dirty="0">
                <a:solidFill>
                  <a:schemeClr val="bg1">
                    <a:lumMod val="85000"/>
                  </a:schemeClr>
                </a:solidFill>
                <a:latin typeface="Oracle Sans" panose="020B0503020204020204" pitchFamily="34" charset="0"/>
                <a:cs typeface="Oracle Sans" panose="020B0503020204020204" pitchFamily="34" charset="0"/>
              </a:rPr>
              <a:t>Customizable Private Database Cloud in Public Cloud </a:t>
            </a:r>
          </a:p>
        </p:txBody>
      </p:sp>
      <p:sp>
        <p:nvSpPr>
          <p:cNvPr id="22" name="Title 3">
            <a:extLst>
              <a:ext uri="{FF2B5EF4-FFF2-40B4-BE49-F238E27FC236}">
                <a16:creationId xmlns:a16="http://schemas.microsoft.com/office/drawing/2014/main" id="{76D491FF-2718-4744-9F38-53A141747DE5}"/>
              </a:ext>
            </a:extLst>
          </p:cNvPr>
          <p:cNvSpPr txBox="1">
            <a:spLocks/>
          </p:cNvSpPr>
          <p:nvPr/>
        </p:nvSpPr>
        <p:spPr>
          <a:xfrm>
            <a:off x="1588" y="201680"/>
            <a:ext cx="12188825" cy="889000"/>
          </a:xfrm>
          <a:prstGeom prst="rect">
            <a:avLst/>
          </a:prstGeom>
        </p:spPr>
        <p:txBody>
          <a:bodyPr vert="horz" lIns="0" tIns="0" rIns="0" bIns="0" rtlCol="0" anchor="b">
            <a:noAutofit/>
          </a:bodyPr>
          <a:lstStyle>
            <a:lvl1pPr algn="l" defTabSz="914400" rtl="0" eaLnBrk="1" latinLnBrk="0" hangingPunct="1">
              <a:lnSpc>
                <a:spcPct val="80000"/>
              </a:lnSpc>
              <a:spcBef>
                <a:spcPct val="0"/>
              </a:spcBef>
              <a:buNone/>
              <a:defRPr sz="3600" kern="1200">
                <a:solidFill>
                  <a:schemeClr val="tx1"/>
                </a:solidFill>
                <a:latin typeface="+mj-lt"/>
                <a:ea typeface="+mj-ea"/>
                <a:cs typeface="+mj-cs"/>
              </a:defRPr>
            </a:lvl1pPr>
          </a:lstStyle>
          <a:p>
            <a:r>
              <a:rPr lang="en-US" sz="3500" dirty="0"/>
              <a:t> </a:t>
            </a:r>
          </a:p>
        </p:txBody>
      </p:sp>
      <p:sp>
        <p:nvSpPr>
          <p:cNvPr id="8" name="Rectangle 7">
            <a:extLst>
              <a:ext uri="{FF2B5EF4-FFF2-40B4-BE49-F238E27FC236}">
                <a16:creationId xmlns:a16="http://schemas.microsoft.com/office/drawing/2014/main" id="{5A2B0832-1D0D-473E-BD55-61E74A4F0C4D}"/>
              </a:ext>
            </a:extLst>
          </p:cNvPr>
          <p:cNvSpPr/>
          <p:nvPr/>
        </p:nvSpPr>
        <p:spPr>
          <a:xfrm>
            <a:off x="1854553" y="5359500"/>
            <a:ext cx="3922605" cy="954107"/>
          </a:xfrm>
          <a:prstGeom prst="rect">
            <a:avLst/>
          </a:prstGeom>
          <a:solidFill>
            <a:schemeClr val="tx2"/>
          </a:solidFill>
        </p:spPr>
        <p:txBody>
          <a:bodyPr wrap="square">
            <a:spAutoFit/>
          </a:bodyPr>
          <a:lstStyle/>
          <a:p>
            <a:pPr algn="ctr"/>
            <a:r>
              <a:rPr lang="en-US" sz="2000" dirty="0">
                <a:solidFill>
                  <a:schemeClr val="accent2"/>
                </a:solidFill>
                <a:latin typeface="Oracle Sans" panose="020B0503020204020204" pitchFamily="34" charset="0"/>
                <a:cs typeface="Oracle Sans" panose="020B0503020204020204" pitchFamily="34" charset="0"/>
              </a:rPr>
              <a:t>Data-Driven Results Fast</a:t>
            </a:r>
          </a:p>
          <a:p>
            <a:pPr algn="ctr"/>
            <a:r>
              <a:rPr lang="en-US" dirty="0">
                <a:solidFill>
                  <a:schemeClr val="bg1">
                    <a:lumMod val="85000"/>
                  </a:schemeClr>
                </a:solidFill>
                <a:latin typeface="Oracle Sans Light" panose="020B0403020204020204" pitchFamily="34" charset="0"/>
                <a:cs typeface="Oracle Sans Light" panose="020B0403020204020204" pitchFamily="34" charset="0"/>
              </a:rPr>
              <a:t>LOB, Dept, SMB</a:t>
            </a:r>
            <a:br>
              <a:rPr lang="en-US" dirty="0">
                <a:solidFill>
                  <a:schemeClr val="bg1">
                    <a:lumMod val="85000"/>
                  </a:schemeClr>
                </a:solidFill>
                <a:latin typeface="Oracle Sans Light" panose="020B0403020204020204" pitchFamily="34" charset="0"/>
                <a:cs typeface="Oracle Sans Light" panose="020B0403020204020204" pitchFamily="34" charset="0"/>
              </a:rPr>
            </a:br>
            <a:r>
              <a:rPr lang="en-US" dirty="0">
                <a:solidFill>
                  <a:schemeClr val="bg1">
                    <a:lumMod val="85000"/>
                  </a:schemeClr>
                </a:solidFill>
                <a:latin typeface="Oracle Sans Light" panose="020B0403020204020204" pitchFamily="34" charset="0"/>
                <a:cs typeface="Oracle Sans Light" panose="020B0403020204020204" pitchFamily="34" charset="0"/>
              </a:rPr>
              <a:t>Developer, Data Scientist</a:t>
            </a:r>
          </a:p>
        </p:txBody>
      </p:sp>
      <p:sp>
        <p:nvSpPr>
          <p:cNvPr id="23" name="TextBox 22">
            <a:extLst>
              <a:ext uri="{FF2B5EF4-FFF2-40B4-BE49-F238E27FC236}">
                <a16:creationId xmlns:a16="http://schemas.microsoft.com/office/drawing/2014/main" id="{4A453A07-F728-431A-ACE1-182C3366BB95}"/>
              </a:ext>
            </a:extLst>
          </p:cNvPr>
          <p:cNvSpPr txBox="1"/>
          <p:nvPr/>
        </p:nvSpPr>
        <p:spPr>
          <a:xfrm>
            <a:off x="6435302" y="5335094"/>
            <a:ext cx="3922606" cy="1054127"/>
          </a:xfrm>
          <a:prstGeom prst="rect">
            <a:avLst/>
          </a:prstGeom>
          <a:solidFill>
            <a:schemeClr val="tx2"/>
          </a:solidFill>
        </p:spPr>
        <p:txBody>
          <a:bodyPr wrap="square" lIns="0" tIns="0" rIns="0" bIns="0" rtlCol="0" anchor="ctr" anchorCtr="0">
            <a:noAutofit/>
          </a:bodyPr>
          <a:lstStyle/>
          <a:p>
            <a:pPr algn="ctr"/>
            <a:r>
              <a:rPr lang="en-US" sz="2000" dirty="0">
                <a:solidFill>
                  <a:schemeClr val="accent2"/>
                </a:solidFill>
                <a:latin typeface="Oracle Sans" panose="020B0503020204020204" pitchFamily="34" charset="0"/>
                <a:cs typeface="Oracle Sans" panose="020B0503020204020204" pitchFamily="34" charset="0"/>
              </a:rPr>
              <a:t>Rethink Database I.T.</a:t>
            </a:r>
          </a:p>
          <a:p>
            <a:pPr algn="ctr"/>
            <a:r>
              <a:rPr lang="en-US" dirty="0">
                <a:solidFill>
                  <a:schemeClr val="bg1">
                    <a:lumMod val="85000"/>
                  </a:schemeClr>
                </a:solidFill>
                <a:latin typeface="Oracle Sans Light" panose="020B0403020204020204" pitchFamily="34" charset="0"/>
                <a:cs typeface="Oracle Sans Light" panose="020B0403020204020204" pitchFamily="34" charset="0"/>
              </a:rPr>
              <a:t>CIO, CTO, </a:t>
            </a:r>
          </a:p>
          <a:p>
            <a:pPr algn="ctr"/>
            <a:r>
              <a:rPr lang="en-US" dirty="0">
                <a:solidFill>
                  <a:schemeClr val="bg1">
                    <a:lumMod val="85000"/>
                  </a:schemeClr>
                </a:solidFill>
                <a:latin typeface="Oracle Sans Light" panose="020B0403020204020204" pitchFamily="34" charset="0"/>
                <a:cs typeface="Oracle Sans Light" panose="020B0403020204020204" pitchFamily="34" charset="0"/>
              </a:rPr>
              <a:t>Architect, DBA</a:t>
            </a:r>
          </a:p>
        </p:txBody>
      </p:sp>
      <p:sp>
        <p:nvSpPr>
          <p:cNvPr id="29" name="Footer Placeholder 1">
            <a:extLst>
              <a:ext uri="{FF2B5EF4-FFF2-40B4-BE49-F238E27FC236}">
                <a16:creationId xmlns:a16="http://schemas.microsoft.com/office/drawing/2014/main" id="{30377F63-A729-49E2-A03A-58179615F8F6}"/>
              </a:ext>
            </a:extLst>
          </p:cNvPr>
          <p:cNvSpPr txBox="1">
            <a:spLocks/>
          </p:cNvSpPr>
          <p:nvPr/>
        </p:nvSpPr>
        <p:spPr>
          <a:xfrm>
            <a:off x="767373" y="6492875"/>
            <a:ext cx="770362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latin typeface="Oracle Sans" panose="020B0503020204020204" pitchFamily="34" charset="0"/>
                <a:cs typeface="Oracle Sans" panose="020B0503020204020204" pitchFamily="34" charset="0"/>
              </a:rPr>
              <a:t>Copyright © 2019 Oracle and/or its affiliates.</a:t>
            </a:r>
          </a:p>
        </p:txBody>
      </p:sp>
    </p:spTree>
    <p:extLst>
      <p:ext uri="{BB962C8B-B14F-4D97-AF65-F5344CB8AC3E}">
        <p14:creationId xmlns:p14="http://schemas.microsoft.com/office/powerpoint/2010/main" val="541483499"/>
      </p:ext>
    </p:extLst>
  </p:cSld>
  <p:clrMapOvr>
    <a:masterClrMapping/>
  </p:clrMapOvr>
  <p:transition>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57211" y="2107601"/>
            <a:ext cx="6497961" cy="3657601"/>
          </a:xfrm>
        </p:spPr>
        <p:txBody>
          <a:bodyPr>
            <a:normAutofit/>
          </a:bodyPr>
          <a:lstStyle/>
          <a:p>
            <a:r>
              <a:rPr lang="en-US" dirty="0">
                <a:solidFill>
                  <a:schemeClr val="accent1"/>
                </a:solidFill>
                <a:latin typeface="Oracle Sans" panose="020B0503020204020204" pitchFamily="34" charset="0"/>
                <a:cs typeface="Oracle Sans" panose="020B0503020204020204" pitchFamily="34" charset="0"/>
              </a:rPr>
              <a:t>APEX &amp; ORDS</a:t>
            </a:r>
          </a:p>
          <a:p>
            <a:pPr lvl="1"/>
            <a:r>
              <a:rPr lang="en-US" dirty="0"/>
              <a:t>Rapid Database Application Development</a:t>
            </a:r>
          </a:p>
          <a:p>
            <a:r>
              <a:rPr lang="en-US" dirty="0">
                <a:solidFill>
                  <a:schemeClr val="accent1"/>
                </a:solidFill>
                <a:latin typeface="Oracle Sans" panose="020B0503020204020204" pitchFamily="34" charset="0"/>
                <a:cs typeface="Oracle Sans" panose="020B0503020204020204" pitchFamily="34" charset="0"/>
              </a:rPr>
              <a:t>SQL Developer Web</a:t>
            </a:r>
          </a:p>
          <a:p>
            <a:pPr lvl="1"/>
            <a:r>
              <a:rPr lang="en-US" dirty="0"/>
              <a:t>Data Modeling and SQL Development</a:t>
            </a:r>
          </a:p>
          <a:p>
            <a:r>
              <a:rPr lang="en-US" dirty="0">
                <a:solidFill>
                  <a:schemeClr val="accent1"/>
                </a:solidFill>
                <a:latin typeface="Oracle Sans" panose="020B0503020204020204" pitchFamily="34" charset="0"/>
                <a:cs typeface="Oracle Sans" panose="020B0503020204020204" pitchFamily="34" charset="0"/>
              </a:rPr>
              <a:t>Machine Learning Notebooks</a:t>
            </a:r>
          </a:p>
          <a:p>
            <a:pPr lvl="1"/>
            <a:r>
              <a:rPr lang="en-US" dirty="0"/>
              <a:t>Drag and Drop Analytic Dashboards</a:t>
            </a:r>
          </a:p>
          <a:p>
            <a:r>
              <a:rPr lang="en-US" dirty="0">
                <a:solidFill>
                  <a:schemeClr val="accent1"/>
                </a:solidFill>
                <a:latin typeface="Oracle Sans" panose="020B0503020204020204" pitchFamily="34" charset="0"/>
                <a:cs typeface="Oracle Sans" panose="020B0503020204020204" pitchFamily="34" charset="0"/>
              </a:rPr>
              <a:t>Performance Hub &amp; Service Console</a:t>
            </a:r>
          </a:p>
          <a:p>
            <a:pPr lvl="1"/>
            <a:r>
              <a:rPr lang="en-US" dirty="0"/>
              <a:t>Real Time Database Monitoring</a:t>
            </a:r>
          </a:p>
          <a:p>
            <a:pPr lvl="1"/>
            <a:endParaRPr lang="en-US" dirty="0">
              <a:solidFill>
                <a:schemeClr val="accent1"/>
              </a:solidFill>
            </a:endParaRPr>
          </a:p>
        </p:txBody>
      </p:sp>
      <p:sp>
        <p:nvSpPr>
          <p:cNvPr id="15" name="Title 1"/>
          <p:cNvSpPr>
            <a:spLocks noGrp="1"/>
          </p:cNvSpPr>
          <p:nvPr>
            <p:ph type="title"/>
          </p:nvPr>
        </p:nvSpPr>
        <p:spPr>
          <a:xfrm>
            <a:off x="636315" y="327350"/>
            <a:ext cx="10515600" cy="1325563"/>
          </a:xfrm>
        </p:spPr>
        <p:txBody>
          <a:bodyPr>
            <a:normAutofit/>
          </a:bodyPr>
          <a:lstStyle/>
          <a:p>
            <a:r>
              <a:rPr lang="en-US" sz="4000" dirty="0"/>
              <a:t>Autonomous Database – Integrated Tools</a:t>
            </a:r>
          </a:p>
        </p:txBody>
      </p:sp>
      <p:sp>
        <p:nvSpPr>
          <p:cNvPr id="18" name="Text Placeholder 2"/>
          <p:cNvSpPr txBox="1">
            <a:spLocks/>
          </p:cNvSpPr>
          <p:nvPr/>
        </p:nvSpPr>
        <p:spPr>
          <a:xfrm>
            <a:off x="161030" y="5875178"/>
            <a:ext cx="11095129" cy="33672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Oracle Sans Light" panose="020B0403020204020204" pitchFamily="34" charset="0"/>
                <a:ea typeface="+mn-ea"/>
                <a:cs typeface="Oracle Sans Light" panose="020B04030202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Oracle Sans Light" panose="020B0403020204020204" pitchFamily="34" charset="0"/>
                <a:ea typeface="+mn-ea"/>
                <a:cs typeface="Oracle Sans Light" panose="020B04030202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racle Sans Light" panose="020B0403020204020204" pitchFamily="34" charset="0"/>
                <a:ea typeface="+mn-ea"/>
                <a:cs typeface="Oracle Sans Light" panose="020B04030202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Oracle Sans Light" panose="020B0403020204020204" pitchFamily="34" charset="0"/>
                <a:ea typeface="+mn-ea"/>
                <a:cs typeface="Oracle Sans Light" panose="020B04030202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Oracle Sans Light" panose="020B0403020204020204" pitchFamily="34" charset="0"/>
                <a:ea typeface="+mn-ea"/>
                <a:cs typeface="Oracle Sans Light" panose="020B04030202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dirty="0">
                <a:solidFill>
                  <a:schemeClr val="accent1"/>
                </a:solidFill>
              </a:rPr>
              <a:t>Ultimate in Productivity for Developers, Data Scientists, DBAs</a:t>
            </a:r>
          </a:p>
          <a:p>
            <a:pPr algn="ctr"/>
            <a:endParaRPr lang="en-US" dirty="0"/>
          </a:p>
          <a:p>
            <a:endParaRPr lang="en-US" dirty="0"/>
          </a:p>
        </p:txBody>
      </p:sp>
      <p:pic>
        <p:nvPicPr>
          <p:cNvPr id="2" name="Picture 1">
            <a:extLst>
              <a:ext uri="{FF2B5EF4-FFF2-40B4-BE49-F238E27FC236}">
                <a16:creationId xmlns:a16="http://schemas.microsoft.com/office/drawing/2014/main" id="{60464DFE-7886-4FA2-AFF6-27FC0C605BFE}"/>
              </a:ext>
            </a:extLst>
          </p:cNvPr>
          <p:cNvPicPr>
            <a:picLocks noChangeAspect="1"/>
          </p:cNvPicPr>
          <p:nvPr/>
        </p:nvPicPr>
        <p:blipFill>
          <a:blip r:embed="rId3"/>
          <a:stretch>
            <a:fillRect/>
          </a:stretch>
        </p:blipFill>
        <p:spPr>
          <a:xfrm>
            <a:off x="8226658" y="2946711"/>
            <a:ext cx="3257771" cy="2651803"/>
          </a:xfrm>
          <a:prstGeom prst="rect">
            <a:avLst/>
          </a:prstGeom>
          <a:noFill/>
        </p:spPr>
      </p:pic>
      <p:grpSp>
        <p:nvGrpSpPr>
          <p:cNvPr id="4" name="Group 3">
            <a:extLst>
              <a:ext uri="{FF2B5EF4-FFF2-40B4-BE49-F238E27FC236}">
                <a16:creationId xmlns:a16="http://schemas.microsoft.com/office/drawing/2014/main" id="{235E483C-618F-45B7-B551-E36FB7D013D3}"/>
              </a:ext>
            </a:extLst>
          </p:cNvPr>
          <p:cNvGrpSpPr/>
          <p:nvPr/>
        </p:nvGrpSpPr>
        <p:grpSpPr>
          <a:xfrm>
            <a:off x="8096029" y="1611782"/>
            <a:ext cx="3754985" cy="1398198"/>
            <a:chOff x="8153249" y="4688181"/>
            <a:chExt cx="3754985" cy="1398198"/>
          </a:xfrm>
        </p:grpSpPr>
        <p:pic>
          <p:nvPicPr>
            <p:cNvPr id="1026" name="Picture 2" descr="https://apex.oracle.com/assets/media/images/products/oracle-rest.png?v=2">
              <a:extLst>
                <a:ext uri="{FF2B5EF4-FFF2-40B4-BE49-F238E27FC236}">
                  <a16:creationId xmlns:a16="http://schemas.microsoft.com/office/drawing/2014/main" id="{AE0E9CC2-4746-4A76-9A01-FE0D8A845BD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153249" y="5099054"/>
              <a:ext cx="609228" cy="6092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apex.oracle.com/assets/media/images/products/sql-developer.png?v=2">
              <a:extLst>
                <a:ext uri="{FF2B5EF4-FFF2-40B4-BE49-F238E27FC236}">
                  <a16:creationId xmlns:a16="http://schemas.microsoft.com/office/drawing/2014/main" id="{D6E2183B-2AC8-4249-A20D-7B5604ACFA5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932921" y="5068518"/>
              <a:ext cx="692348" cy="69234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apex.oracle.com/assets/media/images/homepage/whats-apex.png?v=1">
              <a:extLst>
                <a:ext uri="{FF2B5EF4-FFF2-40B4-BE49-F238E27FC236}">
                  <a16:creationId xmlns:a16="http://schemas.microsoft.com/office/drawing/2014/main" id="{611A196B-0A5B-4BE1-A2EE-05265A70F8F8}"/>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695357" y="4966297"/>
              <a:ext cx="984470" cy="98447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A229C2B8-563E-4A63-A029-8D8071CAA84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510036" y="4688181"/>
              <a:ext cx="1398198" cy="1398198"/>
            </a:xfrm>
            <a:prstGeom prst="rect">
              <a:avLst/>
            </a:prstGeom>
          </p:spPr>
        </p:pic>
      </p:grpSp>
      <p:sp>
        <p:nvSpPr>
          <p:cNvPr id="14" name="Footer Placeholder 1">
            <a:extLst>
              <a:ext uri="{FF2B5EF4-FFF2-40B4-BE49-F238E27FC236}">
                <a16:creationId xmlns:a16="http://schemas.microsoft.com/office/drawing/2014/main" id="{CC1863CF-D413-48AF-9B50-D8BB7472836B}"/>
              </a:ext>
            </a:extLst>
          </p:cNvPr>
          <p:cNvSpPr txBox="1">
            <a:spLocks/>
          </p:cNvSpPr>
          <p:nvPr/>
        </p:nvSpPr>
        <p:spPr>
          <a:xfrm>
            <a:off x="767373" y="6492875"/>
            <a:ext cx="770362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latin typeface="Oracle Sans" panose="020B0503020204020204" pitchFamily="34" charset="0"/>
                <a:cs typeface="Oracle Sans" panose="020B0503020204020204" pitchFamily="34" charset="0"/>
              </a:rPr>
              <a:t>Copyright © 2019 Oracle and/or its affiliates.</a:t>
            </a:r>
          </a:p>
        </p:txBody>
      </p:sp>
    </p:spTree>
    <p:extLst>
      <p:ext uri="{BB962C8B-B14F-4D97-AF65-F5344CB8AC3E}">
        <p14:creationId xmlns:p14="http://schemas.microsoft.com/office/powerpoint/2010/main" val="1283562590"/>
      </p:ext>
    </p:extLst>
  </p:cSld>
  <p:clrMapOvr>
    <a:masterClrMapping/>
  </p:clrMapOvr>
  <p:transition>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p:txBody>
          <a:bodyPr/>
          <a:lstStyle/>
          <a:p>
            <a:r>
              <a:rPr lang="en-US"/>
              <a:t>Oracle Machine Learning Notebooks</a:t>
            </a:r>
            <a:endParaRPr lang="en-US" dirty="0"/>
          </a:p>
        </p:txBody>
      </p:sp>
      <p:sp>
        <p:nvSpPr>
          <p:cNvPr id="121" name="Content Placeholder 2"/>
          <p:cNvSpPr>
            <a:spLocks noGrp="1"/>
          </p:cNvSpPr>
          <p:nvPr>
            <p:ph idx="1"/>
          </p:nvPr>
        </p:nvSpPr>
        <p:spPr>
          <a:xfrm>
            <a:off x="531289" y="1981200"/>
            <a:ext cx="7821403" cy="3962400"/>
          </a:xfrm>
        </p:spPr>
        <p:txBody>
          <a:bodyPr>
            <a:normAutofit fontScale="92500" lnSpcReduction="20000"/>
          </a:bodyPr>
          <a:lstStyle/>
          <a:p>
            <a:r>
              <a:rPr lang="it-IT" dirty="0">
                <a:sym typeface="Arial" pitchFamily="34" charset="0"/>
              </a:rPr>
              <a:t>Collaborative UI </a:t>
            </a:r>
          </a:p>
          <a:p>
            <a:pPr marL="800100" lvl="1" indent="-342900">
              <a:buFont typeface="Arial" panose="020B0604020202020204" pitchFamily="34" charset="0"/>
              <a:buChar char="•"/>
            </a:pPr>
            <a:r>
              <a:rPr lang="it-IT" dirty="0" err="1">
                <a:sym typeface="Arial" pitchFamily="34" charset="0"/>
              </a:rPr>
              <a:t>Based</a:t>
            </a:r>
            <a:r>
              <a:rPr lang="it-IT" dirty="0">
                <a:sym typeface="Arial" pitchFamily="34" charset="0"/>
              </a:rPr>
              <a:t> on Apache Zeppelin</a:t>
            </a:r>
          </a:p>
          <a:p>
            <a:pPr marL="800100" lvl="1" indent="-342900">
              <a:buFont typeface="Arial" panose="020B0604020202020204" pitchFamily="34" charset="0"/>
              <a:buChar char="•"/>
            </a:pPr>
            <a:r>
              <a:rPr lang="it-IT" dirty="0" err="1">
                <a:sym typeface="Arial" pitchFamily="34" charset="0"/>
              </a:rPr>
              <a:t>Supports</a:t>
            </a:r>
            <a:r>
              <a:rPr lang="it-IT" dirty="0">
                <a:sym typeface="Arial" pitchFamily="34" charset="0"/>
              </a:rPr>
              <a:t> </a:t>
            </a:r>
            <a:r>
              <a:rPr lang="en-US" dirty="0">
                <a:sym typeface="Arial" pitchFamily="34" charset="0"/>
              </a:rPr>
              <a:t>data scientists, data analysts, </a:t>
            </a:r>
            <a:br>
              <a:rPr lang="en-US" dirty="0">
                <a:sym typeface="Arial" pitchFamily="34" charset="0"/>
              </a:rPr>
            </a:br>
            <a:r>
              <a:rPr lang="en-US" dirty="0">
                <a:sym typeface="Arial" pitchFamily="34" charset="0"/>
              </a:rPr>
              <a:t>application developers, DBAs</a:t>
            </a:r>
          </a:p>
          <a:p>
            <a:pPr marL="800100" lvl="1" indent="-342900">
              <a:buFont typeface="Arial" panose="020B0604020202020204" pitchFamily="34" charset="0"/>
              <a:buChar char="•"/>
            </a:pPr>
            <a:r>
              <a:rPr lang="en-US" dirty="0">
                <a:sym typeface="Arial" pitchFamily="34" charset="0"/>
              </a:rPr>
              <a:t>Easy sharing of notebooks and templates </a:t>
            </a:r>
          </a:p>
          <a:p>
            <a:pPr marL="800100" lvl="1" indent="-342900">
              <a:buFont typeface="Arial" panose="020B0604020202020204" pitchFamily="34" charset="0"/>
              <a:buChar char="•"/>
            </a:pPr>
            <a:r>
              <a:rPr lang="en-US" dirty="0">
                <a:sym typeface="Arial" pitchFamily="34" charset="0"/>
              </a:rPr>
              <a:t>Permissions, versioning, and execution scheduling</a:t>
            </a:r>
          </a:p>
          <a:p>
            <a:r>
              <a:rPr lang="en-US" dirty="0">
                <a:sym typeface="Arial" pitchFamily="34" charset="0"/>
              </a:rPr>
              <a:t>Included with Autonomous Database</a:t>
            </a:r>
          </a:p>
          <a:p>
            <a:pPr marL="800100" lvl="1" indent="-342900">
              <a:buFont typeface="Arial" panose="020B0604020202020204" pitchFamily="34" charset="0"/>
              <a:buChar char="•"/>
            </a:pPr>
            <a:r>
              <a:rPr lang="en-GB" dirty="0"/>
              <a:t>Automatically provisioned, managed, backed up</a:t>
            </a:r>
            <a:endParaRPr lang="en-US" dirty="0">
              <a:sym typeface="Arial" pitchFamily="34" charset="0"/>
            </a:endParaRPr>
          </a:p>
          <a:p>
            <a:pPr marL="800100" lvl="1" indent="-342900">
              <a:buFont typeface="Arial" panose="020B0604020202020204" pitchFamily="34" charset="0"/>
              <a:buChar char="•"/>
            </a:pPr>
            <a:r>
              <a:rPr lang="en-US" dirty="0">
                <a:sym typeface="Arial" pitchFamily="34" charset="0"/>
              </a:rPr>
              <a:t>In-database SQL algorithms and analytics functions </a:t>
            </a:r>
          </a:p>
          <a:p>
            <a:pPr marL="800100" lvl="1" indent="-342900">
              <a:buFont typeface="Arial" panose="020B0604020202020204" pitchFamily="34" charset="0"/>
              <a:buChar char="•"/>
            </a:pPr>
            <a:r>
              <a:rPr lang="en-US" dirty="0">
                <a:sym typeface="Arial" pitchFamily="34" charset="0"/>
              </a:rPr>
              <a:t>Supports deployment of ML analytics via ORDS (Oracle REST Data Services)</a:t>
            </a:r>
          </a:p>
          <a:p>
            <a:pPr marL="800100" lvl="1" indent="-342900">
              <a:buFont typeface="Arial" panose="020B0604020202020204" pitchFamily="34" charset="0"/>
              <a:buChar char="•"/>
            </a:pPr>
            <a:r>
              <a:rPr lang="en-US" dirty="0">
                <a:sym typeface="Arial" pitchFamily="34" charset="0"/>
              </a:rPr>
              <a:t>Soon to be augmented with Python and R</a:t>
            </a:r>
          </a:p>
        </p:txBody>
      </p:sp>
      <p:sp>
        <p:nvSpPr>
          <p:cNvPr id="11" name="Text Placeholder 10"/>
          <p:cNvSpPr>
            <a:spLocks noGrp="1"/>
          </p:cNvSpPr>
          <p:nvPr>
            <p:ph type="body" sz="quarter" idx="13"/>
          </p:nvPr>
        </p:nvSpPr>
        <p:spPr/>
        <p:txBody>
          <a:bodyPr/>
          <a:lstStyle/>
          <a:p>
            <a:r>
              <a:rPr lang="en-US" dirty="0">
                <a:solidFill>
                  <a:schemeClr val="accent1"/>
                </a:solidFill>
              </a:rPr>
              <a:t>Autonomous Database + Machine Learning Platform</a:t>
            </a:r>
          </a:p>
        </p:txBody>
      </p:sp>
      <p:sp>
        <p:nvSpPr>
          <p:cNvPr id="6" name="TextBox 5">
            <a:extLst>
              <a:ext uri="{FF2B5EF4-FFF2-40B4-BE49-F238E27FC236}">
                <a16:creationId xmlns:a16="http://schemas.microsoft.com/office/drawing/2014/main" id="{A94F2C7B-52DE-1948-B178-C2996FA86D83}"/>
              </a:ext>
            </a:extLst>
          </p:cNvPr>
          <p:cNvSpPr txBox="1"/>
          <p:nvPr/>
        </p:nvSpPr>
        <p:spPr>
          <a:xfrm>
            <a:off x="11868763" y="1507568"/>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413636"/>
              </a:solidFill>
              <a:effectLst/>
              <a:uLnTx/>
              <a:uFillTx/>
              <a:latin typeface="Calibri" panose="020F0502020204030204"/>
              <a:ea typeface="+mn-ea"/>
              <a:cs typeface="+mn-cs"/>
            </a:endParaRPr>
          </a:p>
        </p:txBody>
      </p:sp>
      <p:sp>
        <p:nvSpPr>
          <p:cNvPr id="12" name="Footer Placeholder 1">
            <a:extLst>
              <a:ext uri="{FF2B5EF4-FFF2-40B4-BE49-F238E27FC236}">
                <a16:creationId xmlns:a16="http://schemas.microsoft.com/office/drawing/2014/main" id="{890DD481-D8F7-B64D-8442-EB8157E38856}"/>
              </a:ext>
            </a:extLst>
          </p:cNvPr>
          <p:cNvSpPr txBox="1">
            <a:spLocks/>
          </p:cNvSpPr>
          <p:nvPr/>
        </p:nvSpPr>
        <p:spPr>
          <a:xfrm>
            <a:off x="694944" y="6514977"/>
            <a:ext cx="7127152" cy="365125"/>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413636"/>
                </a:solidFill>
                <a:effectLst/>
                <a:uLnTx/>
                <a:uFillTx/>
                <a:latin typeface="Calibri" panose="020F0502020204030204"/>
                <a:ea typeface="+mn-ea"/>
                <a:cs typeface="+mn-cs"/>
              </a:rPr>
              <a:t>Copyright © 2019 Oracle and/or its affiliates.</a:t>
            </a:r>
            <a:endParaRPr kumimoji="0" lang="en-US" sz="800" b="0" i="0" u="none" strike="noStrike" kern="1200" cap="none" spc="0" normalizeH="0" baseline="0" noProof="0" dirty="0">
              <a:ln>
                <a:noFill/>
              </a:ln>
              <a:solidFill>
                <a:srgbClr val="413636"/>
              </a:solidFill>
              <a:effectLst/>
              <a:uLnTx/>
              <a:uFillTx/>
              <a:latin typeface="Calibri" panose="020F0502020204030204"/>
              <a:ea typeface="+mn-ea"/>
              <a:cs typeface="+mn-cs"/>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554666" y="1981200"/>
            <a:ext cx="3298277" cy="2672378"/>
          </a:xfrm>
          <a:prstGeom prst="rect">
            <a:avLst/>
          </a:prstGeom>
        </p:spPr>
      </p:pic>
    </p:spTree>
    <p:extLst>
      <p:ext uri="{BB962C8B-B14F-4D97-AF65-F5344CB8AC3E}">
        <p14:creationId xmlns:p14="http://schemas.microsoft.com/office/powerpoint/2010/main" val="1524758983"/>
      </p:ext>
    </p:extLst>
  </p:cSld>
  <p:clrMapOvr>
    <a:masterClrMapping/>
  </p:clrMapOvr>
  <p:transition>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8D8D4-3B55-E845-BB6D-09F8A2F7D777}"/>
              </a:ext>
            </a:extLst>
          </p:cNvPr>
          <p:cNvSpPr>
            <a:spLocks noGrp="1"/>
          </p:cNvSpPr>
          <p:nvPr>
            <p:ph type="title"/>
          </p:nvPr>
        </p:nvSpPr>
        <p:spPr/>
        <p:txBody>
          <a:bodyPr/>
          <a:lstStyle/>
          <a:p>
            <a:r>
              <a:rPr lang="en-US" dirty="0"/>
              <a:t>Agenda</a:t>
            </a:r>
          </a:p>
        </p:txBody>
      </p:sp>
      <p:sp>
        <p:nvSpPr>
          <p:cNvPr id="3" name="Text Placeholder 2">
            <a:extLst>
              <a:ext uri="{FF2B5EF4-FFF2-40B4-BE49-F238E27FC236}">
                <a16:creationId xmlns:a16="http://schemas.microsoft.com/office/drawing/2014/main" id="{1CA2111F-4A13-D54D-BBED-D09E3D37C996}"/>
              </a:ext>
            </a:extLst>
          </p:cNvPr>
          <p:cNvSpPr>
            <a:spLocks noGrp="1"/>
          </p:cNvSpPr>
          <p:nvPr>
            <p:ph type="body" sz="quarter" idx="10"/>
          </p:nvPr>
        </p:nvSpPr>
        <p:spPr>
          <a:xfrm>
            <a:off x="768095" y="2311287"/>
            <a:ext cx="1016100" cy="3239072"/>
          </a:xfrm>
        </p:spPr>
        <p:txBody>
          <a:bodyPr/>
          <a:lstStyle/>
          <a:p>
            <a:r>
              <a:rPr lang="en-US" sz="1200" dirty="0"/>
              <a:t>1200 - 1300</a:t>
            </a:r>
          </a:p>
          <a:p>
            <a:r>
              <a:rPr lang="en-US" sz="1200" dirty="0"/>
              <a:t>1300 - 1400</a:t>
            </a:r>
          </a:p>
          <a:p>
            <a:r>
              <a:rPr lang="en-US" sz="1200" dirty="0"/>
              <a:t>1400 - 1415</a:t>
            </a:r>
          </a:p>
          <a:p>
            <a:r>
              <a:rPr lang="en-US" sz="1200" dirty="0"/>
              <a:t>1415 - 1630</a:t>
            </a:r>
          </a:p>
        </p:txBody>
      </p:sp>
      <p:sp>
        <p:nvSpPr>
          <p:cNvPr id="4" name="Text Placeholder 3">
            <a:extLst>
              <a:ext uri="{FF2B5EF4-FFF2-40B4-BE49-F238E27FC236}">
                <a16:creationId xmlns:a16="http://schemas.microsoft.com/office/drawing/2014/main" id="{103249C7-FB93-CB47-85D1-81AABC9EB86E}"/>
              </a:ext>
            </a:extLst>
          </p:cNvPr>
          <p:cNvSpPr>
            <a:spLocks noGrp="1"/>
          </p:cNvSpPr>
          <p:nvPr>
            <p:ph type="body" sz="quarter" idx="11"/>
          </p:nvPr>
        </p:nvSpPr>
        <p:spPr>
          <a:xfrm>
            <a:off x="2159786" y="2311287"/>
            <a:ext cx="9799386" cy="3239072"/>
          </a:xfrm>
        </p:spPr>
        <p:txBody>
          <a:bodyPr/>
          <a:lstStyle/>
          <a:p>
            <a:r>
              <a:rPr lang="en-US" dirty="0"/>
              <a:t>Lunch / Registration</a:t>
            </a:r>
          </a:p>
          <a:p>
            <a:r>
              <a:rPr lang="en-US" dirty="0"/>
              <a:t>Oracle Autonomous  Database Overview</a:t>
            </a:r>
          </a:p>
          <a:p>
            <a:r>
              <a:rPr lang="en-US" dirty="0"/>
              <a:t>Break</a:t>
            </a:r>
          </a:p>
          <a:p>
            <a:r>
              <a:rPr lang="en-US" dirty="0"/>
              <a:t>Hands On Labs</a:t>
            </a:r>
          </a:p>
        </p:txBody>
      </p:sp>
      <p:sp>
        <p:nvSpPr>
          <p:cNvPr id="5" name="Footer Placeholder 4">
            <a:extLst>
              <a:ext uri="{FF2B5EF4-FFF2-40B4-BE49-F238E27FC236}">
                <a16:creationId xmlns:a16="http://schemas.microsoft.com/office/drawing/2014/main" id="{4C7A9CCB-C029-8746-B484-8FB504FD131C}"/>
              </a:ext>
            </a:extLst>
          </p:cNvPr>
          <p:cNvSpPr>
            <a:spLocks noGrp="1"/>
          </p:cNvSpPr>
          <p:nvPr>
            <p:ph type="ftr" sz="quarter" idx="12"/>
          </p:nvPr>
        </p:nvSpPr>
        <p:spPr/>
        <p:txBody>
          <a:bodyPr/>
          <a:lstStyle/>
          <a:p>
            <a:r>
              <a:rPr lang="en-US" sz="800"/>
              <a:t>Copyright © 2019 Oracle and/or its affiliates.</a:t>
            </a:r>
            <a:endParaRPr lang="en-US" sz="800" dirty="0"/>
          </a:p>
        </p:txBody>
      </p:sp>
    </p:spTree>
    <p:extLst>
      <p:ext uri="{BB962C8B-B14F-4D97-AF65-F5344CB8AC3E}">
        <p14:creationId xmlns:p14="http://schemas.microsoft.com/office/powerpoint/2010/main" val="468951124"/>
      </p:ext>
    </p:extLst>
  </p:cSld>
  <p:clrMapOvr>
    <a:masterClrMapping/>
  </p:clrMapOvr>
  <p:transition>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0F6583E-F449-B141-B041-D81CC4A9D5B5}"/>
              </a:ext>
            </a:extLst>
          </p:cNvPr>
          <p:cNvSpPr>
            <a:spLocks noGrp="1"/>
          </p:cNvSpPr>
          <p:nvPr>
            <p:ph type="title"/>
          </p:nvPr>
        </p:nvSpPr>
        <p:spPr>
          <a:xfrm>
            <a:off x="531464" y="327351"/>
            <a:ext cx="11353800" cy="1325563"/>
          </a:xfrm>
        </p:spPr>
        <p:txBody>
          <a:bodyPr>
            <a:normAutofit/>
          </a:bodyPr>
          <a:lstStyle/>
          <a:p>
            <a:r>
              <a:rPr lang="en-US" sz="3600" dirty="0"/>
              <a:t>What is included with Autonomous Database?</a:t>
            </a:r>
          </a:p>
        </p:txBody>
      </p:sp>
      <p:sp>
        <p:nvSpPr>
          <p:cNvPr id="14" name="TextBox 13">
            <a:extLst>
              <a:ext uri="{FF2B5EF4-FFF2-40B4-BE49-F238E27FC236}">
                <a16:creationId xmlns:a16="http://schemas.microsoft.com/office/drawing/2014/main" id="{71C14BDD-0FD2-734A-A4A9-7E43C3310299}"/>
              </a:ext>
            </a:extLst>
          </p:cNvPr>
          <p:cNvSpPr txBox="1"/>
          <p:nvPr/>
        </p:nvSpPr>
        <p:spPr>
          <a:xfrm>
            <a:off x="531464" y="1534853"/>
            <a:ext cx="5400986" cy="4423474"/>
          </a:xfrm>
          <a:prstGeom prst="rect">
            <a:avLst/>
          </a:prstGeom>
          <a:noFill/>
        </p:spPr>
        <p:style>
          <a:lnRef idx="0">
            <a:scrgbClr r="0" g="0" b="0"/>
          </a:lnRef>
          <a:fillRef idx="0">
            <a:scrgbClr r="0" g="0" b="0"/>
          </a:fillRef>
          <a:effectRef idx="0">
            <a:scrgbClr r="0" g="0" b="0"/>
          </a:effectRef>
          <a:fontRef idx="major"/>
        </p:style>
        <p:txBody>
          <a:bodyPr wrap="square" lIns="0" tIns="0" rIns="0" bIns="0" rtlCol="0">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342900" indent="-342900">
              <a:lnSpc>
                <a:spcPct val="150000"/>
              </a:lnSpc>
              <a:buFont typeface="Arial" charset="0"/>
              <a:buChar char="•"/>
            </a:pPr>
            <a:r>
              <a:rPr lang="en-US" sz="2400" dirty="0">
                <a:solidFill>
                  <a:schemeClr val="tx2"/>
                </a:solidFill>
                <a:latin typeface="Oracle Sans" charset="0"/>
                <a:ea typeface="Oracle Sans" charset="0"/>
                <a:cs typeface="Oracle Sans" charset="0"/>
              </a:rPr>
              <a:t>Exadata</a:t>
            </a:r>
          </a:p>
          <a:p>
            <a:pPr marL="342900" indent="-342900">
              <a:lnSpc>
                <a:spcPct val="150000"/>
              </a:lnSpc>
              <a:buFont typeface="Arial" charset="0"/>
              <a:buChar char="•"/>
            </a:pPr>
            <a:r>
              <a:rPr lang="en-US" sz="2400" dirty="0">
                <a:solidFill>
                  <a:schemeClr val="tx2"/>
                </a:solidFill>
                <a:latin typeface="Oracle Sans" charset="0"/>
                <a:ea typeface="Oracle Sans" charset="0"/>
                <a:cs typeface="Oracle Sans" charset="0"/>
              </a:rPr>
              <a:t>Real Application Clusters (RAC)</a:t>
            </a:r>
          </a:p>
          <a:p>
            <a:pPr marL="342900" indent="-342900">
              <a:lnSpc>
                <a:spcPct val="150000"/>
              </a:lnSpc>
              <a:buFont typeface="Arial" charset="0"/>
              <a:buChar char="•"/>
            </a:pPr>
            <a:r>
              <a:rPr lang="en-US" sz="2400" dirty="0">
                <a:solidFill>
                  <a:schemeClr val="tx2"/>
                </a:solidFill>
                <a:latin typeface="Oracle Sans" charset="0"/>
                <a:ea typeface="Oracle Sans" charset="0"/>
                <a:cs typeface="Oracle Sans" charset="0"/>
              </a:rPr>
              <a:t>Active Data Guard</a:t>
            </a:r>
          </a:p>
          <a:p>
            <a:pPr marL="342900" indent="-342900">
              <a:lnSpc>
                <a:spcPct val="150000"/>
              </a:lnSpc>
              <a:buFont typeface="Arial" charset="0"/>
              <a:buChar char="•"/>
            </a:pPr>
            <a:r>
              <a:rPr lang="en-US" sz="2400" dirty="0">
                <a:solidFill>
                  <a:schemeClr val="tx2"/>
                </a:solidFill>
                <a:latin typeface="Oracle Sans" charset="0"/>
                <a:ea typeface="Oracle Sans" charset="0"/>
                <a:cs typeface="Oracle Sans" charset="0"/>
              </a:rPr>
              <a:t>Multitenant</a:t>
            </a:r>
          </a:p>
          <a:p>
            <a:pPr marL="342900" indent="-342900">
              <a:lnSpc>
                <a:spcPct val="150000"/>
              </a:lnSpc>
              <a:buFont typeface="Arial" charset="0"/>
              <a:buChar char="•"/>
            </a:pPr>
            <a:r>
              <a:rPr lang="en-US" sz="2400" dirty="0">
                <a:solidFill>
                  <a:schemeClr val="tx2"/>
                </a:solidFill>
                <a:latin typeface="Oracle Sans" charset="0"/>
                <a:ea typeface="Oracle Sans" charset="0"/>
                <a:cs typeface="Oracle Sans" charset="0"/>
              </a:rPr>
              <a:t>Partitioning</a:t>
            </a:r>
          </a:p>
          <a:p>
            <a:pPr marL="342900" indent="-342900">
              <a:lnSpc>
                <a:spcPct val="150000"/>
              </a:lnSpc>
              <a:buFont typeface="Arial" charset="0"/>
              <a:buChar char="•"/>
            </a:pPr>
            <a:r>
              <a:rPr lang="en-US" sz="2400" dirty="0">
                <a:solidFill>
                  <a:schemeClr val="tx2"/>
                </a:solidFill>
                <a:latin typeface="Oracle Sans" charset="0"/>
                <a:ea typeface="Oracle Sans" charset="0"/>
                <a:cs typeface="Oracle Sans" charset="0"/>
              </a:rPr>
              <a:t>Advanced Compression</a:t>
            </a:r>
          </a:p>
          <a:p>
            <a:pPr marL="342900" indent="-342900">
              <a:lnSpc>
                <a:spcPct val="150000"/>
              </a:lnSpc>
              <a:buFont typeface="Arial" charset="0"/>
              <a:buChar char="•"/>
            </a:pPr>
            <a:r>
              <a:rPr lang="en-US" sz="2400" dirty="0">
                <a:solidFill>
                  <a:schemeClr val="tx2"/>
                </a:solidFill>
                <a:latin typeface="Oracle Sans" charset="0"/>
                <a:ea typeface="Oracle Sans" charset="0"/>
                <a:cs typeface="Oracle Sans" charset="0"/>
              </a:rPr>
              <a:t>Advanced Security</a:t>
            </a:r>
          </a:p>
          <a:p>
            <a:pPr marL="342900" indent="-342900">
              <a:lnSpc>
                <a:spcPct val="150000"/>
              </a:lnSpc>
              <a:buFont typeface="Arial" charset="0"/>
              <a:buChar char="•"/>
            </a:pPr>
            <a:r>
              <a:rPr lang="en-US" sz="2400" dirty="0">
                <a:solidFill>
                  <a:schemeClr val="tx2"/>
                </a:solidFill>
                <a:latin typeface="Oracle Sans" charset="0"/>
                <a:ea typeface="Oracle Sans" charset="0"/>
                <a:cs typeface="Oracle Sans" charset="0"/>
              </a:rPr>
              <a:t>Label Security</a:t>
            </a:r>
          </a:p>
        </p:txBody>
      </p:sp>
      <p:sp>
        <p:nvSpPr>
          <p:cNvPr id="9" name="TextBox 8">
            <a:extLst>
              <a:ext uri="{FF2B5EF4-FFF2-40B4-BE49-F238E27FC236}">
                <a16:creationId xmlns:a16="http://schemas.microsoft.com/office/drawing/2014/main" id="{E0FF7ABA-A386-514D-AF3D-73C8CDEE2F4A}"/>
              </a:ext>
            </a:extLst>
          </p:cNvPr>
          <p:cNvSpPr txBox="1"/>
          <p:nvPr/>
        </p:nvSpPr>
        <p:spPr>
          <a:xfrm>
            <a:off x="5798636" y="1534853"/>
            <a:ext cx="6086627" cy="4423474"/>
          </a:xfrm>
          <a:prstGeom prst="rect">
            <a:avLst/>
          </a:prstGeom>
          <a:noFill/>
        </p:spPr>
        <p:style>
          <a:lnRef idx="0">
            <a:scrgbClr r="0" g="0" b="0"/>
          </a:lnRef>
          <a:fillRef idx="0">
            <a:scrgbClr r="0" g="0" b="0"/>
          </a:fillRef>
          <a:effectRef idx="0">
            <a:scrgbClr r="0" g="0" b="0"/>
          </a:effectRef>
          <a:fontRef idx="major"/>
        </p:style>
        <p:txBody>
          <a:bodyPr wrap="square" lIns="0" tIns="0" rIns="0" bIns="0" rtlCol="0">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342900" indent="-342900">
              <a:lnSpc>
                <a:spcPct val="150000"/>
              </a:lnSpc>
              <a:buFont typeface="Arial" charset="0"/>
              <a:buChar char="•"/>
            </a:pPr>
            <a:r>
              <a:rPr lang="en-US" sz="2400" dirty="0">
                <a:solidFill>
                  <a:schemeClr val="tx2"/>
                </a:solidFill>
                <a:latin typeface="Oracle Sans" charset="0"/>
                <a:ea typeface="Oracle Sans" charset="0"/>
                <a:cs typeface="Oracle Sans" charset="0"/>
              </a:rPr>
              <a:t>Database Vault</a:t>
            </a:r>
          </a:p>
          <a:p>
            <a:pPr marL="342900" indent="-342900">
              <a:lnSpc>
                <a:spcPct val="150000"/>
              </a:lnSpc>
              <a:buFont typeface="Arial" charset="0"/>
              <a:buChar char="•"/>
            </a:pPr>
            <a:r>
              <a:rPr lang="en-US" sz="2400" dirty="0">
                <a:solidFill>
                  <a:schemeClr val="tx2"/>
                </a:solidFill>
                <a:latin typeface="Oracle Sans" charset="0"/>
                <a:ea typeface="Oracle Sans" charset="0"/>
                <a:cs typeface="Oracle Sans" charset="0"/>
              </a:rPr>
              <a:t>OLAP</a:t>
            </a:r>
          </a:p>
          <a:p>
            <a:pPr marL="342900" indent="-342900">
              <a:lnSpc>
                <a:spcPct val="150000"/>
              </a:lnSpc>
              <a:buFont typeface="Arial" charset="0"/>
              <a:buChar char="•"/>
            </a:pPr>
            <a:r>
              <a:rPr lang="en-US" sz="2400" dirty="0">
                <a:solidFill>
                  <a:schemeClr val="tx2"/>
                </a:solidFill>
                <a:latin typeface="Oracle Sans" charset="0"/>
                <a:ea typeface="Oracle Sans" charset="0"/>
                <a:cs typeface="Oracle Sans" charset="0"/>
              </a:rPr>
              <a:t>Advanced Analytics</a:t>
            </a:r>
          </a:p>
          <a:p>
            <a:pPr marL="342900" indent="-342900">
              <a:lnSpc>
                <a:spcPct val="150000"/>
              </a:lnSpc>
              <a:buFont typeface="Arial" charset="0"/>
              <a:buChar char="•"/>
            </a:pPr>
            <a:r>
              <a:rPr lang="en-US" sz="2400" dirty="0">
                <a:solidFill>
                  <a:schemeClr val="tx2"/>
                </a:solidFill>
                <a:latin typeface="Oracle Sans" charset="0"/>
                <a:ea typeface="Oracle Sans" charset="0"/>
                <a:cs typeface="Oracle Sans" charset="0"/>
              </a:rPr>
              <a:t>Spatial and Graph</a:t>
            </a:r>
          </a:p>
          <a:p>
            <a:pPr marL="342900" indent="-342900">
              <a:lnSpc>
                <a:spcPct val="150000"/>
              </a:lnSpc>
              <a:buFont typeface="Arial" charset="0"/>
              <a:buChar char="•"/>
            </a:pPr>
            <a:r>
              <a:rPr lang="en-US" sz="2400" dirty="0">
                <a:solidFill>
                  <a:schemeClr val="tx2"/>
                </a:solidFill>
                <a:latin typeface="Oracle Sans" charset="0"/>
                <a:ea typeface="Oracle Sans" charset="0"/>
                <a:cs typeface="Oracle Sans" charset="0"/>
              </a:rPr>
              <a:t>Data Masking and Subsetting Pack</a:t>
            </a:r>
          </a:p>
          <a:p>
            <a:pPr marL="342900" indent="-342900">
              <a:lnSpc>
                <a:spcPct val="150000"/>
              </a:lnSpc>
              <a:buFont typeface="Arial" charset="0"/>
              <a:buChar char="•"/>
            </a:pPr>
            <a:r>
              <a:rPr lang="en-US" sz="2400" dirty="0">
                <a:solidFill>
                  <a:schemeClr val="tx2"/>
                </a:solidFill>
                <a:latin typeface="Oracle Sans" charset="0"/>
                <a:ea typeface="Oracle Sans" charset="0"/>
                <a:cs typeface="Oracle Sans" charset="0"/>
              </a:rPr>
              <a:t>Diagnostics Pack</a:t>
            </a:r>
          </a:p>
          <a:p>
            <a:pPr marL="342900" indent="-342900">
              <a:lnSpc>
                <a:spcPct val="150000"/>
              </a:lnSpc>
              <a:buFont typeface="Arial" charset="0"/>
              <a:buChar char="•"/>
            </a:pPr>
            <a:r>
              <a:rPr lang="en-US" sz="2400" dirty="0">
                <a:solidFill>
                  <a:schemeClr val="tx2"/>
                </a:solidFill>
                <a:latin typeface="Oracle Sans" charset="0"/>
                <a:ea typeface="Oracle Sans" charset="0"/>
                <a:cs typeface="Oracle Sans" charset="0"/>
              </a:rPr>
              <a:t>Tuning Pack</a:t>
            </a:r>
          </a:p>
          <a:p>
            <a:pPr marL="342900" indent="-342900">
              <a:lnSpc>
                <a:spcPct val="150000"/>
              </a:lnSpc>
              <a:buFont typeface="Arial" charset="0"/>
              <a:buChar char="•"/>
            </a:pPr>
            <a:r>
              <a:rPr lang="en-US" sz="2400" dirty="0">
                <a:solidFill>
                  <a:schemeClr val="tx2"/>
                </a:solidFill>
                <a:latin typeface="Oracle Sans" charset="0"/>
                <a:ea typeface="Oracle Sans" charset="0"/>
                <a:cs typeface="Oracle Sans" charset="0"/>
              </a:rPr>
              <a:t>Database Lifecycle Management Pack</a:t>
            </a:r>
          </a:p>
        </p:txBody>
      </p:sp>
    </p:spTree>
    <p:extLst>
      <p:ext uri="{BB962C8B-B14F-4D97-AF65-F5344CB8AC3E}">
        <p14:creationId xmlns:p14="http://schemas.microsoft.com/office/powerpoint/2010/main" val="1762382177"/>
      </p:ext>
    </p:extLst>
  </p:cSld>
  <p:clrMapOvr>
    <a:masterClrMapping/>
  </p:clrMapOvr>
  <p:transition>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3068A56-0E03-564F-BA40-85C8448C554C}"/>
              </a:ext>
            </a:extLst>
          </p:cNvPr>
          <p:cNvSpPr>
            <a:spLocks noGrp="1"/>
          </p:cNvSpPr>
          <p:nvPr>
            <p:ph type="title"/>
          </p:nvPr>
        </p:nvSpPr>
        <p:spPr/>
        <p:txBody>
          <a:bodyPr/>
          <a:lstStyle/>
          <a:p>
            <a:r>
              <a:rPr lang="en-US" dirty="0"/>
              <a:t>APEX @ Oracle OpenWorld 2019</a:t>
            </a:r>
          </a:p>
        </p:txBody>
      </p:sp>
      <p:pic>
        <p:nvPicPr>
          <p:cNvPr id="4" name="Picture 3">
            <a:extLst>
              <a:ext uri="{FF2B5EF4-FFF2-40B4-BE49-F238E27FC236}">
                <a16:creationId xmlns:a16="http://schemas.microsoft.com/office/drawing/2014/main" id="{73A16A8B-8C1D-4B45-8E64-DF8E31CE805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9435" y="1792587"/>
            <a:ext cx="5401901" cy="4051426"/>
          </a:xfrm>
          <a:prstGeom prst="rect">
            <a:avLst/>
          </a:prstGeom>
        </p:spPr>
      </p:pic>
      <p:pic>
        <p:nvPicPr>
          <p:cNvPr id="8" name="Picture 7">
            <a:extLst>
              <a:ext uri="{FF2B5EF4-FFF2-40B4-BE49-F238E27FC236}">
                <a16:creationId xmlns:a16="http://schemas.microsoft.com/office/drawing/2014/main" id="{02449CEE-84C0-BC45-BBE4-9DBF91AE70C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178235" y="1792587"/>
            <a:ext cx="5401901" cy="4051426"/>
          </a:xfrm>
          <a:prstGeom prst="rect">
            <a:avLst/>
          </a:prstGeom>
        </p:spPr>
      </p:pic>
    </p:spTree>
    <p:extLst>
      <p:ext uri="{BB962C8B-B14F-4D97-AF65-F5344CB8AC3E}">
        <p14:creationId xmlns:p14="http://schemas.microsoft.com/office/powerpoint/2010/main" val="171285976"/>
      </p:ext>
    </p:extLst>
  </p:cSld>
  <p:clrMapOvr>
    <a:masterClrMapping/>
  </p:clrMapOvr>
  <p:transition>
    <p:pu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0F6583E-F449-B141-B041-D81CC4A9D5B5}"/>
              </a:ext>
            </a:extLst>
          </p:cNvPr>
          <p:cNvSpPr>
            <a:spLocks noGrp="1"/>
          </p:cNvSpPr>
          <p:nvPr>
            <p:ph type="title"/>
          </p:nvPr>
        </p:nvSpPr>
        <p:spPr>
          <a:xfrm>
            <a:off x="531464" y="327351"/>
            <a:ext cx="11353800" cy="1325563"/>
          </a:xfrm>
        </p:spPr>
        <p:txBody>
          <a:bodyPr>
            <a:normAutofit/>
          </a:bodyPr>
          <a:lstStyle/>
          <a:p>
            <a:r>
              <a:rPr lang="en-US" sz="3600" dirty="0"/>
              <a:t>Always Free | </a:t>
            </a:r>
            <a:r>
              <a:rPr lang="en-US" sz="3600" dirty="0">
                <a:solidFill>
                  <a:schemeClr val="accent1"/>
                </a:solidFill>
              </a:rPr>
              <a:t>Announced at Oracle World 2019</a:t>
            </a:r>
            <a:endParaRPr lang="en-US" sz="3600" dirty="0"/>
          </a:p>
        </p:txBody>
      </p:sp>
      <p:sp>
        <p:nvSpPr>
          <p:cNvPr id="5" name="Rectangle 4"/>
          <p:cNvSpPr/>
          <p:nvPr/>
        </p:nvSpPr>
        <p:spPr>
          <a:xfrm>
            <a:off x="0" y="6068677"/>
            <a:ext cx="12191999" cy="369332"/>
          </a:xfrm>
          <a:prstGeom prst="rect">
            <a:avLst/>
          </a:prstGeom>
        </p:spPr>
        <p:txBody>
          <a:bodyPr wrap="square">
            <a:spAutoFit/>
          </a:bodyPr>
          <a:lstStyle/>
          <a:p>
            <a:pPr algn="ctr"/>
            <a:r>
              <a:rPr lang="en-US" dirty="0">
                <a:latin typeface="Oracle Sans" charset="0"/>
                <a:ea typeface="Oracle Sans" charset="0"/>
                <a:cs typeface="Oracle Sans" charset="0"/>
              </a:rPr>
              <a:t>Monday September 16</a:t>
            </a:r>
            <a:r>
              <a:rPr lang="en-US" baseline="30000" dirty="0">
                <a:latin typeface="Oracle Sans" charset="0"/>
                <a:ea typeface="Oracle Sans" charset="0"/>
                <a:cs typeface="Oracle Sans" charset="0"/>
              </a:rPr>
              <a:t>th</a:t>
            </a:r>
            <a:r>
              <a:rPr lang="en-US" dirty="0">
                <a:latin typeface="Oracle Sans" charset="0"/>
                <a:ea typeface="Oracle Sans" charset="0"/>
                <a:cs typeface="Oracle Sans" charset="0"/>
              </a:rPr>
              <a:t>, 2019</a:t>
            </a:r>
          </a:p>
        </p:txBody>
      </p:sp>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4071" y="1449658"/>
            <a:ext cx="5724293" cy="4293220"/>
          </a:xfrm>
          <a:prstGeom prst="rect">
            <a:avLst/>
          </a:prstGeom>
        </p:spPr>
      </p:pic>
      <p:sp>
        <p:nvSpPr>
          <p:cNvPr id="7" name="TextBox 6">
            <a:extLst>
              <a:ext uri="{FF2B5EF4-FFF2-40B4-BE49-F238E27FC236}">
                <a16:creationId xmlns:a16="http://schemas.microsoft.com/office/drawing/2014/main" id="{71C14BDD-0FD2-734A-A4A9-7E43C3310299}"/>
              </a:ext>
            </a:extLst>
          </p:cNvPr>
          <p:cNvSpPr txBox="1"/>
          <p:nvPr/>
        </p:nvSpPr>
        <p:spPr>
          <a:xfrm>
            <a:off x="6378498" y="1449657"/>
            <a:ext cx="5506766" cy="4293221"/>
          </a:xfrm>
          <a:prstGeom prst="rect">
            <a:avLst/>
          </a:prstGeom>
          <a:noFill/>
        </p:spPr>
        <p:style>
          <a:lnRef idx="0">
            <a:scrgbClr r="0" g="0" b="0"/>
          </a:lnRef>
          <a:fillRef idx="0">
            <a:scrgbClr r="0" g="0" b="0"/>
          </a:fillRef>
          <a:effectRef idx="0">
            <a:scrgbClr r="0" g="0" b="0"/>
          </a:effectRef>
          <a:fontRef idx="major"/>
        </p:style>
        <p:txBody>
          <a:bodyPr wrap="square" lIns="0" tIns="0" rIns="0" bIns="0" rtlCol="0">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342900" indent="-342900">
              <a:lnSpc>
                <a:spcPct val="150000"/>
              </a:lnSpc>
              <a:buFont typeface="Arial" charset="0"/>
              <a:buChar char="•"/>
            </a:pPr>
            <a:r>
              <a:rPr lang="en-US" sz="2000" dirty="0">
                <a:solidFill>
                  <a:schemeClr val="tx2"/>
                </a:solidFill>
                <a:latin typeface="Oracle Sans" charset="0"/>
                <a:ea typeface="Oracle Sans" charset="0"/>
                <a:cs typeface="Oracle Sans" charset="0"/>
              </a:rPr>
              <a:t>APEX for low code App Development</a:t>
            </a:r>
          </a:p>
          <a:p>
            <a:pPr marL="342900" indent="-342900">
              <a:lnSpc>
                <a:spcPct val="150000"/>
              </a:lnSpc>
              <a:buFont typeface="Arial" charset="0"/>
              <a:buChar char="•"/>
            </a:pPr>
            <a:r>
              <a:rPr lang="en-US" sz="2000" dirty="0">
                <a:solidFill>
                  <a:schemeClr val="tx2"/>
                </a:solidFill>
                <a:latin typeface="Oracle Sans" charset="0"/>
                <a:ea typeface="Oracle Sans" charset="0"/>
                <a:cs typeface="Oracle Sans" charset="0"/>
              </a:rPr>
              <a:t>SQL Developer Web for DB Development</a:t>
            </a:r>
          </a:p>
          <a:p>
            <a:pPr marL="342900" indent="-342900">
              <a:lnSpc>
                <a:spcPct val="150000"/>
              </a:lnSpc>
              <a:buFont typeface="Arial" charset="0"/>
              <a:buChar char="•"/>
            </a:pPr>
            <a:r>
              <a:rPr lang="en-US" sz="2000" dirty="0">
                <a:solidFill>
                  <a:schemeClr val="tx2"/>
                </a:solidFill>
                <a:latin typeface="Oracle Sans" charset="0"/>
                <a:ea typeface="Oracle Sans" charset="0"/>
                <a:cs typeface="Oracle Sans" charset="0"/>
              </a:rPr>
              <a:t>SQL Notebooks for Machine Learning (Zeppelin Notebooks)</a:t>
            </a:r>
          </a:p>
          <a:p>
            <a:pPr marL="342900" indent="-342900">
              <a:lnSpc>
                <a:spcPct val="150000"/>
              </a:lnSpc>
              <a:buFont typeface="Arial" charset="0"/>
              <a:buChar char="•"/>
            </a:pPr>
            <a:r>
              <a:rPr lang="en-US" sz="2000" dirty="0">
                <a:solidFill>
                  <a:schemeClr val="tx2"/>
                </a:solidFill>
                <a:latin typeface="Oracle Sans" charset="0"/>
                <a:ea typeface="Oracle Sans" charset="0"/>
                <a:cs typeface="Oracle Sans" charset="0"/>
              </a:rPr>
              <a:t>Automatic REST for easy access and publishing of Database data (ORDS)</a:t>
            </a:r>
          </a:p>
          <a:p>
            <a:pPr marL="342900" indent="-342900">
              <a:lnSpc>
                <a:spcPct val="150000"/>
              </a:lnSpc>
              <a:buFont typeface="Arial" charset="0"/>
              <a:buChar char="•"/>
            </a:pPr>
            <a:r>
              <a:rPr lang="en-US" sz="2000" dirty="0">
                <a:solidFill>
                  <a:schemeClr val="tx2"/>
                </a:solidFill>
                <a:latin typeface="Oracle Sans" charset="0"/>
                <a:ea typeface="Oracle Sans" charset="0"/>
                <a:cs typeface="Oracle Sans" charset="0"/>
              </a:rPr>
              <a:t>Drivers for all popular programming languages</a:t>
            </a:r>
          </a:p>
          <a:p>
            <a:pPr marL="342900" indent="-342900">
              <a:lnSpc>
                <a:spcPct val="150000"/>
              </a:lnSpc>
              <a:buFont typeface="Arial" charset="0"/>
              <a:buChar char="•"/>
            </a:pPr>
            <a:endParaRPr lang="en-US" sz="2400" dirty="0">
              <a:solidFill>
                <a:schemeClr val="tx2"/>
              </a:solidFill>
              <a:latin typeface="Oracle Sans" charset="0"/>
              <a:ea typeface="Oracle Sans" charset="0"/>
              <a:cs typeface="Oracle Sans" charset="0"/>
            </a:endParaRPr>
          </a:p>
        </p:txBody>
      </p:sp>
    </p:spTree>
    <p:extLst>
      <p:ext uri="{BB962C8B-B14F-4D97-AF65-F5344CB8AC3E}">
        <p14:creationId xmlns:p14="http://schemas.microsoft.com/office/powerpoint/2010/main" val="2554176180"/>
      </p:ext>
    </p:extLst>
  </p:cSld>
  <p:clrMapOvr>
    <a:masterClrMapping/>
  </p:clrMapOvr>
  <p:transition>
    <p:push/>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7520B56-23A1-5F41-9D71-0D6C245309BC}"/>
              </a:ext>
            </a:extLst>
          </p:cNvPr>
          <p:cNvSpPr>
            <a:spLocks noGrp="1"/>
          </p:cNvSpPr>
          <p:nvPr>
            <p:ph type="title"/>
          </p:nvPr>
        </p:nvSpPr>
        <p:spPr/>
        <p:txBody>
          <a:bodyPr/>
          <a:lstStyle/>
          <a:p>
            <a:r>
              <a:rPr lang="en-US" dirty="0"/>
              <a:t>New – Free Tier for Oracle Cloud</a:t>
            </a:r>
          </a:p>
        </p:txBody>
      </p:sp>
      <p:sp>
        <p:nvSpPr>
          <p:cNvPr id="4" name="Footer Placeholder 3">
            <a:extLst>
              <a:ext uri="{FF2B5EF4-FFF2-40B4-BE49-F238E27FC236}">
                <a16:creationId xmlns:a16="http://schemas.microsoft.com/office/drawing/2014/main" id="{045D5EB0-D60F-3943-8B57-F0711A9EA0EF}"/>
              </a:ext>
            </a:extLst>
          </p:cNvPr>
          <p:cNvSpPr>
            <a:spLocks noGrp="1"/>
          </p:cNvSpPr>
          <p:nvPr>
            <p:ph type="ftr" sz="quarter" idx="3"/>
          </p:nvPr>
        </p:nvSpPr>
        <p:spPr>
          <a:xfrm>
            <a:off x="1022461" y="6514977"/>
            <a:ext cx="7703621" cy="365125"/>
          </a:xfrm>
        </p:spPr>
        <p:txBody>
          <a:bodyPr/>
          <a:lstStyle/>
          <a:p>
            <a:r>
              <a:rPr lang="en-US" sz="800" dirty="0"/>
              <a:t>Copyright © 2019 Oracle and/or its affiliates.</a:t>
            </a:r>
          </a:p>
        </p:txBody>
      </p:sp>
      <p:grpSp>
        <p:nvGrpSpPr>
          <p:cNvPr id="5" name="Group 4"/>
          <p:cNvGrpSpPr/>
          <p:nvPr/>
        </p:nvGrpSpPr>
        <p:grpSpPr>
          <a:xfrm>
            <a:off x="3046654" y="1967832"/>
            <a:ext cx="1621145" cy="1702492"/>
            <a:chOff x="1526247" y="1468849"/>
            <a:chExt cx="805942" cy="846383"/>
          </a:xfrm>
        </p:grpSpPr>
        <p:grpSp>
          <p:nvGrpSpPr>
            <p:cNvPr id="8" name="Group 7"/>
            <p:cNvGrpSpPr/>
            <p:nvPr/>
          </p:nvGrpSpPr>
          <p:grpSpPr>
            <a:xfrm>
              <a:off x="1646655" y="1468849"/>
              <a:ext cx="582945" cy="635162"/>
              <a:chOff x="1646655" y="1758788"/>
              <a:chExt cx="582945" cy="635162"/>
            </a:xfrm>
          </p:grpSpPr>
          <p:sp>
            <p:nvSpPr>
              <p:cNvPr id="10" name="Rectangle 9"/>
              <p:cNvSpPr/>
              <p:nvPr/>
            </p:nvSpPr>
            <p:spPr>
              <a:xfrm>
                <a:off x="1646655" y="1758788"/>
                <a:ext cx="582945" cy="635162"/>
              </a:xfrm>
              <a:prstGeom prst="rect">
                <a:avLst/>
              </a:prstGeom>
              <a:no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solidFill>
                    <a:prstClr val="white"/>
                  </a:solidFill>
                </a:endParaRPr>
              </a:p>
            </p:txBody>
          </p:sp>
          <p:grpSp>
            <p:nvGrpSpPr>
              <p:cNvPr id="11" name="Group 10"/>
              <p:cNvGrpSpPr/>
              <p:nvPr/>
            </p:nvGrpSpPr>
            <p:grpSpPr>
              <a:xfrm>
                <a:off x="1718972" y="1844483"/>
                <a:ext cx="426432" cy="464483"/>
                <a:chOff x="3690938" y="2987675"/>
                <a:chExt cx="515937" cy="561975"/>
              </a:xfrm>
            </p:grpSpPr>
            <p:sp>
              <p:nvSpPr>
                <p:cNvPr id="12" name="Freeform 70"/>
                <p:cNvSpPr>
                  <a:spLocks noChangeArrowheads="1"/>
                </p:cNvSpPr>
                <p:nvPr/>
              </p:nvSpPr>
              <p:spPr bwMode="auto">
                <a:xfrm>
                  <a:off x="4062413" y="3379788"/>
                  <a:ext cx="34925" cy="34925"/>
                </a:xfrm>
                <a:custGeom>
                  <a:avLst/>
                  <a:gdLst>
                    <a:gd name="T0" fmla="*/ 47 w 95"/>
                    <a:gd name="T1" fmla="*/ 94 h 95"/>
                    <a:gd name="T2" fmla="*/ 94 w 95"/>
                    <a:gd name="T3" fmla="*/ 47 h 95"/>
                    <a:gd name="T4" fmla="*/ 47 w 95"/>
                    <a:gd name="T5" fmla="*/ 0 h 95"/>
                    <a:gd name="T6" fmla="*/ 0 w 95"/>
                    <a:gd name="T7" fmla="*/ 47 h 95"/>
                    <a:gd name="T8" fmla="*/ 47 w 95"/>
                    <a:gd name="T9" fmla="*/ 94 h 95"/>
                  </a:gdLst>
                  <a:ahLst/>
                  <a:cxnLst>
                    <a:cxn ang="0">
                      <a:pos x="T0" y="T1"/>
                    </a:cxn>
                    <a:cxn ang="0">
                      <a:pos x="T2" y="T3"/>
                    </a:cxn>
                    <a:cxn ang="0">
                      <a:pos x="T4" y="T5"/>
                    </a:cxn>
                    <a:cxn ang="0">
                      <a:pos x="T6" y="T7"/>
                    </a:cxn>
                    <a:cxn ang="0">
                      <a:pos x="T8" y="T9"/>
                    </a:cxn>
                  </a:cxnLst>
                  <a:rect l="0" t="0" r="r" b="b"/>
                  <a:pathLst>
                    <a:path w="95" h="95">
                      <a:moveTo>
                        <a:pt x="47" y="94"/>
                      </a:moveTo>
                      <a:cubicBezTo>
                        <a:pt x="73" y="94"/>
                        <a:pt x="94" y="73"/>
                        <a:pt x="94" y="47"/>
                      </a:cubicBezTo>
                      <a:cubicBezTo>
                        <a:pt x="94" y="21"/>
                        <a:pt x="73" y="0"/>
                        <a:pt x="47" y="0"/>
                      </a:cubicBezTo>
                      <a:cubicBezTo>
                        <a:pt x="21" y="0"/>
                        <a:pt x="0" y="21"/>
                        <a:pt x="0" y="47"/>
                      </a:cubicBezTo>
                      <a:cubicBezTo>
                        <a:pt x="0" y="73"/>
                        <a:pt x="21" y="94"/>
                        <a:pt x="47" y="94"/>
                      </a:cubicBezTo>
                    </a:path>
                  </a:pathLst>
                </a:custGeom>
                <a:solidFill>
                  <a:schemeClr val="accent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E3629"/>
                    </a:solidFill>
                  </a:endParaRPr>
                </a:p>
              </p:txBody>
            </p:sp>
            <p:sp>
              <p:nvSpPr>
                <p:cNvPr id="13" name="Freeform 71"/>
                <p:cNvSpPr>
                  <a:spLocks noChangeArrowheads="1"/>
                </p:cNvSpPr>
                <p:nvPr/>
              </p:nvSpPr>
              <p:spPr bwMode="auto">
                <a:xfrm>
                  <a:off x="3690938" y="2987675"/>
                  <a:ext cx="515937" cy="561975"/>
                </a:xfrm>
                <a:custGeom>
                  <a:avLst/>
                  <a:gdLst>
                    <a:gd name="T0" fmla="*/ 78 w 1432"/>
                    <a:gd name="T1" fmla="*/ 0 h 1563"/>
                    <a:gd name="T2" fmla="*/ 0 w 1432"/>
                    <a:gd name="T3" fmla="*/ 1484 h 1563"/>
                    <a:gd name="T4" fmla="*/ 1350 w 1432"/>
                    <a:gd name="T5" fmla="*/ 1562 h 1563"/>
                    <a:gd name="T6" fmla="*/ 1429 w 1432"/>
                    <a:gd name="T7" fmla="*/ 79 h 1563"/>
                    <a:gd name="T8" fmla="*/ 569 w 1432"/>
                    <a:gd name="T9" fmla="*/ 412 h 1563"/>
                    <a:gd name="T10" fmla="*/ 569 w 1432"/>
                    <a:gd name="T11" fmla="*/ 317 h 1563"/>
                    <a:gd name="T12" fmla="*/ 828 w 1432"/>
                    <a:gd name="T13" fmla="*/ 283 h 1563"/>
                    <a:gd name="T14" fmla="*/ 862 w 1432"/>
                    <a:gd name="T15" fmla="*/ 401 h 1563"/>
                    <a:gd name="T16" fmla="*/ 862 w 1432"/>
                    <a:gd name="T17" fmla="*/ 545 h 1563"/>
                    <a:gd name="T18" fmla="*/ 603 w 1432"/>
                    <a:gd name="T19" fmla="*/ 579 h 1563"/>
                    <a:gd name="T20" fmla="*/ 569 w 1432"/>
                    <a:gd name="T21" fmla="*/ 412 h 1563"/>
                    <a:gd name="T22" fmla="*/ 569 w 1432"/>
                    <a:gd name="T23" fmla="*/ 755 h 1563"/>
                    <a:gd name="T24" fmla="*/ 603 w 1432"/>
                    <a:gd name="T25" fmla="*/ 637 h 1563"/>
                    <a:gd name="T26" fmla="*/ 862 w 1432"/>
                    <a:gd name="T27" fmla="*/ 671 h 1563"/>
                    <a:gd name="T28" fmla="*/ 862 w 1432"/>
                    <a:gd name="T29" fmla="*/ 765 h 1563"/>
                    <a:gd name="T30" fmla="*/ 828 w 1432"/>
                    <a:gd name="T31" fmla="*/ 933 h 1563"/>
                    <a:gd name="T32" fmla="*/ 569 w 1432"/>
                    <a:gd name="T33" fmla="*/ 899 h 1563"/>
                    <a:gd name="T34" fmla="*/ 225 w 1432"/>
                    <a:gd name="T35" fmla="*/ 412 h 1563"/>
                    <a:gd name="T36" fmla="*/ 225 w 1432"/>
                    <a:gd name="T37" fmla="*/ 317 h 1563"/>
                    <a:gd name="T38" fmla="*/ 485 w 1432"/>
                    <a:gd name="T39" fmla="*/ 283 h 1563"/>
                    <a:gd name="T40" fmla="*/ 519 w 1432"/>
                    <a:gd name="T41" fmla="*/ 401 h 1563"/>
                    <a:gd name="T42" fmla="*/ 519 w 1432"/>
                    <a:gd name="T43" fmla="*/ 545 h 1563"/>
                    <a:gd name="T44" fmla="*/ 259 w 1432"/>
                    <a:gd name="T45" fmla="*/ 579 h 1563"/>
                    <a:gd name="T46" fmla="*/ 225 w 1432"/>
                    <a:gd name="T47" fmla="*/ 412 h 1563"/>
                    <a:gd name="T48" fmla="*/ 225 w 1432"/>
                    <a:gd name="T49" fmla="*/ 755 h 1563"/>
                    <a:gd name="T50" fmla="*/ 259 w 1432"/>
                    <a:gd name="T51" fmla="*/ 637 h 1563"/>
                    <a:gd name="T52" fmla="*/ 519 w 1432"/>
                    <a:gd name="T53" fmla="*/ 671 h 1563"/>
                    <a:gd name="T54" fmla="*/ 519 w 1432"/>
                    <a:gd name="T55" fmla="*/ 765 h 1563"/>
                    <a:gd name="T56" fmla="*/ 485 w 1432"/>
                    <a:gd name="T57" fmla="*/ 933 h 1563"/>
                    <a:gd name="T58" fmla="*/ 225 w 1432"/>
                    <a:gd name="T59" fmla="*/ 899 h 1563"/>
                    <a:gd name="T60" fmla="*/ 1158 w 1432"/>
                    <a:gd name="T61" fmla="*/ 1282 h 1563"/>
                    <a:gd name="T62" fmla="*/ 225 w 1432"/>
                    <a:gd name="T63" fmla="*/ 1237 h 1563"/>
                    <a:gd name="T64" fmla="*/ 1203 w 1432"/>
                    <a:gd name="T65" fmla="*/ 991 h 1563"/>
                    <a:gd name="T66" fmla="*/ 1158 w 1432"/>
                    <a:gd name="T67" fmla="*/ 1282 h 1563"/>
                    <a:gd name="T68" fmla="*/ 1203 w 1432"/>
                    <a:gd name="T69" fmla="*/ 765 h 1563"/>
                    <a:gd name="T70" fmla="*/ 1169 w 1432"/>
                    <a:gd name="T71" fmla="*/ 933 h 1563"/>
                    <a:gd name="T72" fmla="*/ 909 w 1432"/>
                    <a:gd name="T73" fmla="*/ 899 h 1563"/>
                    <a:gd name="T74" fmla="*/ 909 w 1432"/>
                    <a:gd name="T75" fmla="*/ 755 h 1563"/>
                    <a:gd name="T76" fmla="*/ 944 w 1432"/>
                    <a:gd name="T77" fmla="*/ 637 h 1563"/>
                    <a:gd name="T78" fmla="*/ 1203 w 1432"/>
                    <a:gd name="T79" fmla="*/ 671 h 1563"/>
                    <a:gd name="T80" fmla="*/ 1203 w 1432"/>
                    <a:gd name="T81" fmla="*/ 401 h 1563"/>
                    <a:gd name="T82" fmla="*/ 1203 w 1432"/>
                    <a:gd name="T83" fmla="*/ 545 h 1563"/>
                    <a:gd name="T84" fmla="*/ 944 w 1432"/>
                    <a:gd name="T85" fmla="*/ 579 h 1563"/>
                    <a:gd name="T86" fmla="*/ 909 w 1432"/>
                    <a:gd name="T87" fmla="*/ 412 h 1563"/>
                    <a:gd name="T88" fmla="*/ 909 w 1432"/>
                    <a:gd name="T89" fmla="*/ 317 h 1563"/>
                    <a:gd name="T90" fmla="*/ 1169 w 1432"/>
                    <a:gd name="T91" fmla="*/ 283 h 1563"/>
                    <a:gd name="T92" fmla="*/ 1203 w 1432"/>
                    <a:gd name="T93" fmla="*/ 401 h 1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32" h="1563">
                      <a:moveTo>
                        <a:pt x="1350" y="0"/>
                      </a:moveTo>
                      <a:lnTo>
                        <a:pt x="78" y="0"/>
                      </a:lnTo>
                      <a:cubicBezTo>
                        <a:pt x="34" y="0"/>
                        <a:pt x="0" y="34"/>
                        <a:pt x="0" y="79"/>
                      </a:cubicBezTo>
                      <a:lnTo>
                        <a:pt x="0" y="1484"/>
                      </a:lnTo>
                      <a:cubicBezTo>
                        <a:pt x="0" y="1528"/>
                        <a:pt x="36" y="1562"/>
                        <a:pt x="78" y="1562"/>
                      </a:cubicBezTo>
                      <a:lnTo>
                        <a:pt x="1350" y="1562"/>
                      </a:lnTo>
                      <a:cubicBezTo>
                        <a:pt x="1394" y="1562"/>
                        <a:pt x="1429" y="1528"/>
                        <a:pt x="1429" y="1484"/>
                      </a:cubicBezTo>
                      <a:lnTo>
                        <a:pt x="1429" y="79"/>
                      </a:lnTo>
                      <a:cubicBezTo>
                        <a:pt x="1431" y="37"/>
                        <a:pt x="1394" y="0"/>
                        <a:pt x="1350" y="0"/>
                      </a:cubicBezTo>
                      <a:close/>
                      <a:moveTo>
                        <a:pt x="569" y="412"/>
                      </a:moveTo>
                      <a:lnTo>
                        <a:pt x="569" y="401"/>
                      </a:lnTo>
                      <a:lnTo>
                        <a:pt x="569" y="317"/>
                      </a:lnTo>
                      <a:cubicBezTo>
                        <a:pt x="569" y="299"/>
                        <a:pt x="584" y="283"/>
                        <a:pt x="603" y="283"/>
                      </a:cubicBezTo>
                      <a:lnTo>
                        <a:pt x="828" y="283"/>
                      </a:lnTo>
                      <a:cubicBezTo>
                        <a:pt x="847" y="283"/>
                        <a:pt x="862" y="299"/>
                        <a:pt x="862" y="317"/>
                      </a:cubicBezTo>
                      <a:lnTo>
                        <a:pt x="862" y="401"/>
                      </a:lnTo>
                      <a:lnTo>
                        <a:pt x="862" y="412"/>
                      </a:lnTo>
                      <a:lnTo>
                        <a:pt x="862" y="545"/>
                      </a:lnTo>
                      <a:cubicBezTo>
                        <a:pt x="862" y="564"/>
                        <a:pt x="847" y="579"/>
                        <a:pt x="828" y="579"/>
                      </a:cubicBezTo>
                      <a:lnTo>
                        <a:pt x="603" y="579"/>
                      </a:lnTo>
                      <a:cubicBezTo>
                        <a:pt x="584" y="579"/>
                        <a:pt x="569" y="564"/>
                        <a:pt x="569" y="545"/>
                      </a:cubicBezTo>
                      <a:lnTo>
                        <a:pt x="569" y="412"/>
                      </a:lnTo>
                      <a:close/>
                      <a:moveTo>
                        <a:pt x="569" y="765"/>
                      </a:moveTo>
                      <a:lnTo>
                        <a:pt x="569" y="755"/>
                      </a:lnTo>
                      <a:lnTo>
                        <a:pt x="569" y="671"/>
                      </a:lnTo>
                      <a:cubicBezTo>
                        <a:pt x="569" y="653"/>
                        <a:pt x="584" y="637"/>
                        <a:pt x="603" y="637"/>
                      </a:cubicBezTo>
                      <a:lnTo>
                        <a:pt x="828" y="637"/>
                      </a:lnTo>
                      <a:cubicBezTo>
                        <a:pt x="847" y="637"/>
                        <a:pt x="862" y="653"/>
                        <a:pt x="862" y="671"/>
                      </a:cubicBezTo>
                      <a:lnTo>
                        <a:pt x="862" y="755"/>
                      </a:lnTo>
                      <a:lnTo>
                        <a:pt x="862" y="765"/>
                      </a:lnTo>
                      <a:lnTo>
                        <a:pt x="862" y="899"/>
                      </a:lnTo>
                      <a:cubicBezTo>
                        <a:pt x="862" y="918"/>
                        <a:pt x="847" y="933"/>
                        <a:pt x="828" y="933"/>
                      </a:cubicBezTo>
                      <a:lnTo>
                        <a:pt x="603" y="933"/>
                      </a:lnTo>
                      <a:cubicBezTo>
                        <a:pt x="584" y="933"/>
                        <a:pt x="569" y="918"/>
                        <a:pt x="569" y="899"/>
                      </a:cubicBezTo>
                      <a:lnTo>
                        <a:pt x="569" y="765"/>
                      </a:lnTo>
                      <a:close/>
                      <a:moveTo>
                        <a:pt x="225" y="412"/>
                      </a:moveTo>
                      <a:lnTo>
                        <a:pt x="225" y="401"/>
                      </a:lnTo>
                      <a:lnTo>
                        <a:pt x="225" y="317"/>
                      </a:lnTo>
                      <a:cubicBezTo>
                        <a:pt x="225" y="299"/>
                        <a:pt x="241" y="283"/>
                        <a:pt x="259" y="283"/>
                      </a:cubicBezTo>
                      <a:lnTo>
                        <a:pt x="485" y="283"/>
                      </a:lnTo>
                      <a:cubicBezTo>
                        <a:pt x="503" y="283"/>
                        <a:pt x="519" y="299"/>
                        <a:pt x="519" y="317"/>
                      </a:cubicBezTo>
                      <a:lnTo>
                        <a:pt x="519" y="401"/>
                      </a:lnTo>
                      <a:lnTo>
                        <a:pt x="519" y="412"/>
                      </a:lnTo>
                      <a:lnTo>
                        <a:pt x="519" y="545"/>
                      </a:lnTo>
                      <a:cubicBezTo>
                        <a:pt x="519" y="564"/>
                        <a:pt x="503" y="579"/>
                        <a:pt x="485" y="579"/>
                      </a:cubicBezTo>
                      <a:lnTo>
                        <a:pt x="259" y="579"/>
                      </a:lnTo>
                      <a:cubicBezTo>
                        <a:pt x="241" y="579"/>
                        <a:pt x="225" y="564"/>
                        <a:pt x="225" y="545"/>
                      </a:cubicBezTo>
                      <a:lnTo>
                        <a:pt x="225" y="412"/>
                      </a:lnTo>
                      <a:close/>
                      <a:moveTo>
                        <a:pt x="225" y="765"/>
                      </a:moveTo>
                      <a:lnTo>
                        <a:pt x="225" y="755"/>
                      </a:lnTo>
                      <a:lnTo>
                        <a:pt x="225" y="671"/>
                      </a:lnTo>
                      <a:cubicBezTo>
                        <a:pt x="225" y="653"/>
                        <a:pt x="241" y="637"/>
                        <a:pt x="259" y="637"/>
                      </a:cubicBezTo>
                      <a:lnTo>
                        <a:pt x="485" y="637"/>
                      </a:lnTo>
                      <a:cubicBezTo>
                        <a:pt x="503" y="637"/>
                        <a:pt x="519" y="653"/>
                        <a:pt x="519" y="671"/>
                      </a:cubicBezTo>
                      <a:lnTo>
                        <a:pt x="519" y="755"/>
                      </a:lnTo>
                      <a:lnTo>
                        <a:pt x="519" y="765"/>
                      </a:lnTo>
                      <a:lnTo>
                        <a:pt x="519" y="899"/>
                      </a:lnTo>
                      <a:cubicBezTo>
                        <a:pt x="519" y="918"/>
                        <a:pt x="503" y="933"/>
                        <a:pt x="485" y="933"/>
                      </a:cubicBezTo>
                      <a:lnTo>
                        <a:pt x="259" y="933"/>
                      </a:lnTo>
                      <a:cubicBezTo>
                        <a:pt x="241" y="933"/>
                        <a:pt x="225" y="918"/>
                        <a:pt x="225" y="899"/>
                      </a:cubicBezTo>
                      <a:lnTo>
                        <a:pt x="225" y="765"/>
                      </a:lnTo>
                      <a:close/>
                      <a:moveTo>
                        <a:pt x="1158" y="1282"/>
                      </a:moveTo>
                      <a:lnTo>
                        <a:pt x="270" y="1282"/>
                      </a:lnTo>
                      <a:cubicBezTo>
                        <a:pt x="246" y="1282"/>
                        <a:pt x="225" y="1261"/>
                        <a:pt x="225" y="1237"/>
                      </a:cubicBezTo>
                      <a:lnTo>
                        <a:pt x="225" y="991"/>
                      </a:lnTo>
                      <a:lnTo>
                        <a:pt x="1203" y="991"/>
                      </a:lnTo>
                      <a:lnTo>
                        <a:pt x="1203" y="1237"/>
                      </a:lnTo>
                      <a:cubicBezTo>
                        <a:pt x="1203" y="1261"/>
                        <a:pt x="1182" y="1282"/>
                        <a:pt x="1158" y="1282"/>
                      </a:cubicBezTo>
                      <a:close/>
                      <a:moveTo>
                        <a:pt x="1203" y="755"/>
                      </a:moveTo>
                      <a:lnTo>
                        <a:pt x="1203" y="765"/>
                      </a:lnTo>
                      <a:lnTo>
                        <a:pt x="1203" y="899"/>
                      </a:lnTo>
                      <a:cubicBezTo>
                        <a:pt x="1203" y="918"/>
                        <a:pt x="1187" y="933"/>
                        <a:pt x="1169" y="933"/>
                      </a:cubicBezTo>
                      <a:lnTo>
                        <a:pt x="944" y="933"/>
                      </a:lnTo>
                      <a:cubicBezTo>
                        <a:pt x="925" y="933"/>
                        <a:pt x="909" y="918"/>
                        <a:pt x="909" y="899"/>
                      </a:cubicBezTo>
                      <a:lnTo>
                        <a:pt x="909" y="765"/>
                      </a:lnTo>
                      <a:lnTo>
                        <a:pt x="909" y="755"/>
                      </a:lnTo>
                      <a:lnTo>
                        <a:pt x="909" y="671"/>
                      </a:lnTo>
                      <a:cubicBezTo>
                        <a:pt x="909" y="653"/>
                        <a:pt x="925" y="637"/>
                        <a:pt x="944" y="637"/>
                      </a:cubicBezTo>
                      <a:lnTo>
                        <a:pt x="1169" y="637"/>
                      </a:lnTo>
                      <a:cubicBezTo>
                        <a:pt x="1187" y="637"/>
                        <a:pt x="1203" y="653"/>
                        <a:pt x="1203" y="671"/>
                      </a:cubicBezTo>
                      <a:lnTo>
                        <a:pt x="1203" y="755"/>
                      </a:lnTo>
                      <a:close/>
                      <a:moveTo>
                        <a:pt x="1203" y="401"/>
                      </a:moveTo>
                      <a:lnTo>
                        <a:pt x="1203" y="412"/>
                      </a:lnTo>
                      <a:lnTo>
                        <a:pt x="1203" y="545"/>
                      </a:lnTo>
                      <a:cubicBezTo>
                        <a:pt x="1203" y="564"/>
                        <a:pt x="1187" y="579"/>
                        <a:pt x="1169" y="579"/>
                      </a:cubicBezTo>
                      <a:lnTo>
                        <a:pt x="944" y="579"/>
                      </a:lnTo>
                      <a:cubicBezTo>
                        <a:pt x="925" y="579"/>
                        <a:pt x="909" y="564"/>
                        <a:pt x="909" y="545"/>
                      </a:cubicBezTo>
                      <a:lnTo>
                        <a:pt x="909" y="412"/>
                      </a:lnTo>
                      <a:lnTo>
                        <a:pt x="909" y="401"/>
                      </a:lnTo>
                      <a:lnTo>
                        <a:pt x="909" y="317"/>
                      </a:lnTo>
                      <a:cubicBezTo>
                        <a:pt x="909" y="299"/>
                        <a:pt x="925" y="283"/>
                        <a:pt x="944" y="283"/>
                      </a:cubicBezTo>
                      <a:lnTo>
                        <a:pt x="1169" y="283"/>
                      </a:lnTo>
                      <a:cubicBezTo>
                        <a:pt x="1187" y="283"/>
                        <a:pt x="1203" y="299"/>
                        <a:pt x="1203" y="317"/>
                      </a:cubicBezTo>
                      <a:lnTo>
                        <a:pt x="1203" y="401"/>
                      </a:lnTo>
                      <a:close/>
                    </a:path>
                  </a:pathLst>
                </a:custGeom>
                <a:solidFill>
                  <a:schemeClr val="accent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E3629"/>
                    </a:solidFill>
                  </a:endParaRPr>
                </a:p>
              </p:txBody>
            </p:sp>
          </p:grpSp>
        </p:grpSp>
        <p:sp>
          <p:nvSpPr>
            <p:cNvPr id="9" name="Rectangle 8"/>
            <p:cNvSpPr/>
            <p:nvPr/>
          </p:nvSpPr>
          <p:spPr>
            <a:xfrm>
              <a:off x="1526247" y="2116320"/>
              <a:ext cx="805942" cy="198912"/>
            </a:xfrm>
            <a:prstGeom prst="rect">
              <a:avLst/>
            </a:prstGeom>
          </p:spPr>
          <p:txBody>
            <a:bodyPr wrap="square">
              <a:spAutoFit/>
            </a:bodyPr>
            <a:lstStyle/>
            <a:p>
              <a:pPr algn="ctr"/>
              <a:r>
                <a:rPr lang="en-US" sz="2000" b="1" dirty="0">
                  <a:latin typeface="Oracle Sans" charset="0"/>
                  <a:ea typeface="Oracle Sans" charset="0"/>
                  <a:cs typeface="Oracle Sans" charset="0"/>
                </a:rPr>
                <a:t>Compute</a:t>
              </a:r>
            </a:p>
          </p:txBody>
        </p:sp>
      </p:grpSp>
      <p:grpSp>
        <p:nvGrpSpPr>
          <p:cNvPr id="14" name="Group 13"/>
          <p:cNvGrpSpPr/>
          <p:nvPr/>
        </p:nvGrpSpPr>
        <p:grpSpPr>
          <a:xfrm>
            <a:off x="5013340" y="1940364"/>
            <a:ext cx="1680740" cy="1694827"/>
            <a:chOff x="8002435" y="1468849"/>
            <a:chExt cx="805942" cy="812697"/>
          </a:xfrm>
        </p:grpSpPr>
        <p:grpSp>
          <p:nvGrpSpPr>
            <p:cNvPr id="15" name="Group 14"/>
            <p:cNvGrpSpPr/>
            <p:nvPr/>
          </p:nvGrpSpPr>
          <p:grpSpPr>
            <a:xfrm>
              <a:off x="8104793" y="1468849"/>
              <a:ext cx="582945" cy="635162"/>
              <a:chOff x="8104793" y="1758788"/>
              <a:chExt cx="582945" cy="635162"/>
            </a:xfrm>
          </p:grpSpPr>
          <p:sp>
            <p:nvSpPr>
              <p:cNvPr id="17" name="Rectangle 16"/>
              <p:cNvSpPr/>
              <p:nvPr/>
            </p:nvSpPr>
            <p:spPr>
              <a:xfrm>
                <a:off x="8104793" y="1758788"/>
                <a:ext cx="582945" cy="635162"/>
              </a:xfrm>
              <a:prstGeom prst="rect">
                <a:avLst/>
              </a:prstGeom>
              <a:no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solidFill>
                    <a:prstClr val="white"/>
                  </a:solidFill>
                </a:endParaRPr>
              </a:p>
            </p:txBody>
          </p:sp>
          <p:sp>
            <p:nvSpPr>
              <p:cNvPr id="18" name="Freeform 29"/>
              <p:cNvSpPr>
                <a:spLocks noChangeArrowheads="1"/>
              </p:cNvSpPr>
              <p:nvPr/>
            </p:nvSpPr>
            <p:spPr bwMode="auto">
              <a:xfrm>
                <a:off x="8199637" y="1847739"/>
                <a:ext cx="396254" cy="429056"/>
              </a:xfrm>
              <a:custGeom>
                <a:avLst/>
                <a:gdLst>
                  <a:gd name="T0" fmla="*/ 1022 w 1330"/>
                  <a:gd name="T1" fmla="*/ 21 h 1442"/>
                  <a:gd name="T2" fmla="*/ 663 w 1330"/>
                  <a:gd name="T3" fmla="*/ 0 h 1442"/>
                  <a:gd name="T4" fmla="*/ 305 w 1330"/>
                  <a:gd name="T5" fmla="*/ 21 h 1442"/>
                  <a:gd name="T6" fmla="*/ 0 w 1330"/>
                  <a:gd name="T7" fmla="*/ 121 h 1442"/>
                  <a:gd name="T8" fmla="*/ 0 w 1330"/>
                  <a:gd name="T9" fmla="*/ 1320 h 1442"/>
                  <a:gd name="T10" fmla="*/ 305 w 1330"/>
                  <a:gd name="T11" fmla="*/ 1420 h 1442"/>
                  <a:gd name="T12" fmla="*/ 663 w 1330"/>
                  <a:gd name="T13" fmla="*/ 1441 h 1442"/>
                  <a:gd name="T14" fmla="*/ 1022 w 1330"/>
                  <a:gd name="T15" fmla="*/ 1420 h 1442"/>
                  <a:gd name="T16" fmla="*/ 1326 w 1330"/>
                  <a:gd name="T17" fmla="*/ 1320 h 1442"/>
                  <a:gd name="T18" fmla="*/ 1326 w 1330"/>
                  <a:gd name="T19" fmla="*/ 121 h 1442"/>
                  <a:gd name="T20" fmla="*/ 1022 w 1330"/>
                  <a:gd name="T21" fmla="*/ 21 h 1442"/>
                  <a:gd name="T22" fmla="*/ 580 w 1330"/>
                  <a:gd name="T23" fmla="*/ 1184 h 1442"/>
                  <a:gd name="T24" fmla="*/ 341 w 1330"/>
                  <a:gd name="T25" fmla="*/ 1184 h 1442"/>
                  <a:gd name="T26" fmla="*/ 341 w 1330"/>
                  <a:gd name="T27" fmla="*/ 945 h 1442"/>
                  <a:gd name="T28" fmla="*/ 580 w 1330"/>
                  <a:gd name="T29" fmla="*/ 945 h 1442"/>
                  <a:gd name="T30" fmla="*/ 580 w 1330"/>
                  <a:gd name="T31" fmla="*/ 1184 h 1442"/>
                  <a:gd name="T32" fmla="*/ 580 w 1330"/>
                  <a:gd name="T33" fmla="*/ 751 h 1442"/>
                  <a:gd name="T34" fmla="*/ 341 w 1330"/>
                  <a:gd name="T35" fmla="*/ 751 h 1442"/>
                  <a:gd name="T36" fmla="*/ 341 w 1330"/>
                  <a:gd name="T37" fmla="*/ 514 h 1442"/>
                  <a:gd name="T38" fmla="*/ 580 w 1330"/>
                  <a:gd name="T39" fmla="*/ 514 h 1442"/>
                  <a:gd name="T40" fmla="*/ 580 w 1330"/>
                  <a:gd name="T41" fmla="*/ 751 h 1442"/>
                  <a:gd name="T42" fmla="*/ 967 w 1330"/>
                  <a:gd name="T43" fmla="*/ 1184 h 1442"/>
                  <a:gd name="T44" fmla="*/ 728 w 1330"/>
                  <a:gd name="T45" fmla="*/ 1184 h 1442"/>
                  <a:gd name="T46" fmla="*/ 728 w 1330"/>
                  <a:gd name="T47" fmla="*/ 945 h 1442"/>
                  <a:gd name="T48" fmla="*/ 967 w 1330"/>
                  <a:gd name="T49" fmla="*/ 945 h 1442"/>
                  <a:gd name="T50" fmla="*/ 967 w 1330"/>
                  <a:gd name="T51" fmla="*/ 1184 h 1442"/>
                  <a:gd name="T52" fmla="*/ 967 w 1330"/>
                  <a:gd name="T53" fmla="*/ 751 h 1442"/>
                  <a:gd name="T54" fmla="*/ 728 w 1330"/>
                  <a:gd name="T55" fmla="*/ 751 h 1442"/>
                  <a:gd name="T56" fmla="*/ 728 w 1330"/>
                  <a:gd name="T57" fmla="*/ 514 h 1442"/>
                  <a:gd name="T58" fmla="*/ 967 w 1330"/>
                  <a:gd name="T59" fmla="*/ 514 h 1442"/>
                  <a:gd name="T60" fmla="*/ 967 w 1330"/>
                  <a:gd name="T61" fmla="*/ 751 h 1442"/>
                  <a:gd name="T62" fmla="*/ 1276 w 1330"/>
                  <a:gd name="T63" fmla="*/ 220 h 1442"/>
                  <a:gd name="T64" fmla="*/ 668 w 1330"/>
                  <a:gd name="T65" fmla="*/ 315 h 1442"/>
                  <a:gd name="T66" fmla="*/ 61 w 1330"/>
                  <a:gd name="T67" fmla="*/ 220 h 1442"/>
                  <a:gd name="T68" fmla="*/ 61 w 1330"/>
                  <a:gd name="T69" fmla="*/ 220 h 1442"/>
                  <a:gd name="T70" fmla="*/ 668 w 1330"/>
                  <a:gd name="T71" fmla="*/ 126 h 1442"/>
                  <a:gd name="T72" fmla="*/ 1276 w 1330"/>
                  <a:gd name="T73" fmla="*/ 220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0" h="1442">
                    <a:moveTo>
                      <a:pt x="1022" y="21"/>
                    </a:moveTo>
                    <a:cubicBezTo>
                      <a:pt x="849" y="0"/>
                      <a:pt x="671" y="0"/>
                      <a:pt x="663" y="0"/>
                    </a:cubicBezTo>
                    <a:cubicBezTo>
                      <a:pt x="656" y="0"/>
                      <a:pt x="478" y="0"/>
                      <a:pt x="305" y="21"/>
                    </a:cubicBezTo>
                    <a:cubicBezTo>
                      <a:pt x="3" y="58"/>
                      <a:pt x="0" y="121"/>
                      <a:pt x="0" y="121"/>
                    </a:cubicBezTo>
                    <a:lnTo>
                      <a:pt x="0" y="1320"/>
                    </a:lnTo>
                    <a:cubicBezTo>
                      <a:pt x="0" y="1320"/>
                      <a:pt x="3" y="1383"/>
                      <a:pt x="305" y="1420"/>
                    </a:cubicBezTo>
                    <a:cubicBezTo>
                      <a:pt x="478" y="1441"/>
                      <a:pt x="656" y="1441"/>
                      <a:pt x="663" y="1441"/>
                    </a:cubicBezTo>
                    <a:cubicBezTo>
                      <a:pt x="671" y="1441"/>
                      <a:pt x="849" y="1441"/>
                      <a:pt x="1022" y="1420"/>
                    </a:cubicBezTo>
                    <a:cubicBezTo>
                      <a:pt x="1323" y="1383"/>
                      <a:pt x="1326" y="1320"/>
                      <a:pt x="1326" y="1320"/>
                    </a:cubicBezTo>
                    <a:lnTo>
                      <a:pt x="1326" y="121"/>
                    </a:lnTo>
                    <a:cubicBezTo>
                      <a:pt x="1329" y="121"/>
                      <a:pt x="1323" y="58"/>
                      <a:pt x="1022" y="21"/>
                    </a:cubicBezTo>
                    <a:close/>
                    <a:moveTo>
                      <a:pt x="580" y="1184"/>
                    </a:moveTo>
                    <a:lnTo>
                      <a:pt x="341" y="1184"/>
                    </a:lnTo>
                    <a:lnTo>
                      <a:pt x="341" y="945"/>
                    </a:lnTo>
                    <a:lnTo>
                      <a:pt x="580" y="945"/>
                    </a:lnTo>
                    <a:lnTo>
                      <a:pt x="580" y="1184"/>
                    </a:lnTo>
                    <a:close/>
                    <a:moveTo>
                      <a:pt x="580" y="751"/>
                    </a:moveTo>
                    <a:lnTo>
                      <a:pt x="341" y="751"/>
                    </a:lnTo>
                    <a:lnTo>
                      <a:pt x="341" y="514"/>
                    </a:lnTo>
                    <a:lnTo>
                      <a:pt x="580" y="514"/>
                    </a:lnTo>
                    <a:lnTo>
                      <a:pt x="580" y="751"/>
                    </a:lnTo>
                    <a:close/>
                    <a:moveTo>
                      <a:pt x="967" y="1184"/>
                    </a:moveTo>
                    <a:lnTo>
                      <a:pt x="728" y="1184"/>
                    </a:lnTo>
                    <a:lnTo>
                      <a:pt x="728" y="945"/>
                    </a:lnTo>
                    <a:lnTo>
                      <a:pt x="967" y="945"/>
                    </a:lnTo>
                    <a:lnTo>
                      <a:pt x="967" y="1184"/>
                    </a:lnTo>
                    <a:close/>
                    <a:moveTo>
                      <a:pt x="967" y="751"/>
                    </a:moveTo>
                    <a:lnTo>
                      <a:pt x="728" y="751"/>
                    </a:lnTo>
                    <a:lnTo>
                      <a:pt x="728" y="514"/>
                    </a:lnTo>
                    <a:lnTo>
                      <a:pt x="967" y="514"/>
                    </a:lnTo>
                    <a:lnTo>
                      <a:pt x="967" y="751"/>
                    </a:lnTo>
                    <a:close/>
                    <a:moveTo>
                      <a:pt x="1276" y="220"/>
                    </a:moveTo>
                    <a:cubicBezTo>
                      <a:pt x="1253" y="254"/>
                      <a:pt x="1038" y="315"/>
                      <a:pt x="668" y="315"/>
                    </a:cubicBezTo>
                    <a:cubicBezTo>
                      <a:pt x="299" y="315"/>
                      <a:pt x="84" y="254"/>
                      <a:pt x="61" y="220"/>
                    </a:cubicBezTo>
                    <a:lnTo>
                      <a:pt x="61" y="220"/>
                    </a:lnTo>
                    <a:cubicBezTo>
                      <a:pt x="82" y="186"/>
                      <a:pt x="297" y="126"/>
                      <a:pt x="668" y="126"/>
                    </a:cubicBezTo>
                    <a:cubicBezTo>
                      <a:pt x="1040" y="123"/>
                      <a:pt x="1255" y="184"/>
                      <a:pt x="1276" y="220"/>
                    </a:cubicBezTo>
                    <a:close/>
                  </a:path>
                </a:pathLst>
              </a:custGeom>
              <a:solidFill>
                <a:schemeClr val="accent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E3629"/>
                  </a:solidFill>
                </a:endParaRPr>
              </a:p>
            </p:txBody>
          </p:sp>
        </p:grpSp>
        <p:sp>
          <p:nvSpPr>
            <p:cNvPr id="16" name="Rectangle 15"/>
            <p:cNvSpPr/>
            <p:nvPr/>
          </p:nvSpPr>
          <p:spPr>
            <a:xfrm>
              <a:off x="8002435" y="2089687"/>
              <a:ext cx="805942" cy="191859"/>
            </a:xfrm>
            <a:prstGeom prst="rect">
              <a:avLst/>
            </a:prstGeom>
          </p:spPr>
          <p:txBody>
            <a:bodyPr wrap="square">
              <a:spAutoFit/>
            </a:bodyPr>
            <a:lstStyle/>
            <a:p>
              <a:pPr algn="ctr"/>
              <a:r>
                <a:rPr lang="en-US" sz="2000" b="1" dirty="0">
                  <a:latin typeface="Oracle Sans" charset="0"/>
                  <a:ea typeface="Oracle Sans" charset="0"/>
                  <a:cs typeface="Oracle Sans" charset="0"/>
                </a:rPr>
                <a:t>Storage</a:t>
              </a:r>
            </a:p>
          </p:txBody>
        </p:sp>
      </p:grpSp>
      <p:grpSp>
        <p:nvGrpSpPr>
          <p:cNvPr id="19" name="Group 18"/>
          <p:cNvGrpSpPr/>
          <p:nvPr/>
        </p:nvGrpSpPr>
        <p:grpSpPr>
          <a:xfrm>
            <a:off x="6866170" y="1949921"/>
            <a:ext cx="2166453" cy="1923066"/>
            <a:chOff x="4486825" y="1468849"/>
            <a:chExt cx="1089911" cy="967467"/>
          </a:xfrm>
        </p:grpSpPr>
        <p:grpSp>
          <p:nvGrpSpPr>
            <p:cNvPr id="20" name="Group 19"/>
            <p:cNvGrpSpPr/>
            <p:nvPr/>
          </p:nvGrpSpPr>
          <p:grpSpPr>
            <a:xfrm>
              <a:off x="4752276" y="1468849"/>
              <a:ext cx="582945" cy="635162"/>
              <a:chOff x="4752276" y="1758788"/>
              <a:chExt cx="582945" cy="635162"/>
            </a:xfrm>
          </p:grpSpPr>
          <p:sp>
            <p:nvSpPr>
              <p:cNvPr id="22" name="Rectangle 21"/>
              <p:cNvSpPr/>
              <p:nvPr/>
            </p:nvSpPr>
            <p:spPr>
              <a:xfrm>
                <a:off x="4752276" y="1758788"/>
                <a:ext cx="582945" cy="635162"/>
              </a:xfrm>
              <a:prstGeom prst="rect">
                <a:avLst/>
              </a:prstGeom>
              <a:no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solidFill>
                    <a:prstClr val="white"/>
                  </a:solidFill>
                </a:endParaRPr>
              </a:p>
            </p:txBody>
          </p:sp>
          <p:grpSp>
            <p:nvGrpSpPr>
              <p:cNvPr id="23" name="Group 22"/>
              <p:cNvGrpSpPr/>
              <p:nvPr/>
            </p:nvGrpSpPr>
            <p:grpSpPr>
              <a:xfrm>
                <a:off x="4832687" y="1844483"/>
                <a:ext cx="426432" cy="464483"/>
                <a:chOff x="6900863" y="2987675"/>
                <a:chExt cx="515937" cy="561975"/>
              </a:xfrm>
            </p:grpSpPr>
            <p:sp>
              <p:nvSpPr>
                <p:cNvPr id="24" name="Freeform 37"/>
                <p:cNvSpPr>
                  <a:spLocks noChangeArrowheads="1"/>
                </p:cNvSpPr>
                <p:nvPr/>
              </p:nvSpPr>
              <p:spPr bwMode="auto">
                <a:xfrm>
                  <a:off x="6900863" y="2987675"/>
                  <a:ext cx="515937" cy="561975"/>
                </a:xfrm>
                <a:custGeom>
                  <a:avLst/>
                  <a:gdLst>
                    <a:gd name="T0" fmla="*/ 1355 w 1435"/>
                    <a:gd name="T1" fmla="*/ 0 h 1563"/>
                    <a:gd name="T2" fmla="*/ 84 w 1435"/>
                    <a:gd name="T3" fmla="*/ 0 h 1563"/>
                    <a:gd name="T4" fmla="*/ 5 w 1435"/>
                    <a:gd name="T5" fmla="*/ 79 h 1563"/>
                    <a:gd name="T6" fmla="*/ 5 w 1435"/>
                    <a:gd name="T7" fmla="*/ 763 h 1563"/>
                    <a:gd name="T8" fmla="*/ 236 w 1435"/>
                    <a:gd name="T9" fmla="*/ 763 h 1563"/>
                    <a:gd name="T10" fmla="*/ 236 w 1435"/>
                    <a:gd name="T11" fmla="*/ 461 h 1563"/>
                    <a:gd name="T12" fmla="*/ 354 w 1435"/>
                    <a:gd name="T13" fmla="*/ 343 h 1563"/>
                    <a:gd name="T14" fmla="*/ 608 w 1435"/>
                    <a:gd name="T15" fmla="*/ 343 h 1563"/>
                    <a:gd name="T16" fmla="*/ 726 w 1435"/>
                    <a:gd name="T17" fmla="*/ 461 h 1563"/>
                    <a:gd name="T18" fmla="*/ 726 w 1435"/>
                    <a:gd name="T19" fmla="*/ 724 h 1563"/>
                    <a:gd name="T20" fmla="*/ 1012 w 1435"/>
                    <a:gd name="T21" fmla="*/ 448 h 1563"/>
                    <a:gd name="T22" fmla="*/ 975 w 1435"/>
                    <a:gd name="T23" fmla="*/ 409 h 1563"/>
                    <a:gd name="T24" fmla="*/ 1135 w 1435"/>
                    <a:gd name="T25" fmla="*/ 370 h 1563"/>
                    <a:gd name="T26" fmla="*/ 1090 w 1435"/>
                    <a:gd name="T27" fmla="*/ 527 h 1563"/>
                    <a:gd name="T28" fmla="*/ 1054 w 1435"/>
                    <a:gd name="T29" fmla="*/ 488 h 1563"/>
                    <a:gd name="T30" fmla="*/ 771 w 1435"/>
                    <a:gd name="T31" fmla="*/ 760 h 1563"/>
                    <a:gd name="T32" fmla="*/ 1132 w 1435"/>
                    <a:gd name="T33" fmla="*/ 760 h 1563"/>
                    <a:gd name="T34" fmla="*/ 1132 w 1435"/>
                    <a:gd name="T35" fmla="*/ 705 h 1563"/>
                    <a:gd name="T36" fmla="*/ 1274 w 1435"/>
                    <a:gd name="T37" fmla="*/ 786 h 1563"/>
                    <a:gd name="T38" fmla="*/ 1132 w 1435"/>
                    <a:gd name="T39" fmla="*/ 868 h 1563"/>
                    <a:gd name="T40" fmla="*/ 1132 w 1435"/>
                    <a:gd name="T41" fmla="*/ 813 h 1563"/>
                    <a:gd name="T42" fmla="*/ 771 w 1435"/>
                    <a:gd name="T43" fmla="*/ 813 h 1563"/>
                    <a:gd name="T44" fmla="*/ 1054 w 1435"/>
                    <a:gd name="T45" fmla="*/ 1085 h 1563"/>
                    <a:gd name="T46" fmla="*/ 1090 w 1435"/>
                    <a:gd name="T47" fmla="*/ 1046 h 1563"/>
                    <a:gd name="T48" fmla="*/ 1135 w 1435"/>
                    <a:gd name="T49" fmla="*/ 1203 h 1563"/>
                    <a:gd name="T50" fmla="*/ 975 w 1435"/>
                    <a:gd name="T51" fmla="*/ 1164 h 1563"/>
                    <a:gd name="T52" fmla="*/ 1012 w 1435"/>
                    <a:gd name="T53" fmla="*/ 1125 h 1563"/>
                    <a:gd name="T54" fmla="*/ 721 w 1435"/>
                    <a:gd name="T55" fmla="*/ 855 h 1563"/>
                    <a:gd name="T56" fmla="*/ 721 w 1435"/>
                    <a:gd name="T57" fmla="*/ 1117 h 1563"/>
                    <a:gd name="T58" fmla="*/ 603 w 1435"/>
                    <a:gd name="T59" fmla="*/ 1235 h 1563"/>
                    <a:gd name="T60" fmla="*/ 348 w 1435"/>
                    <a:gd name="T61" fmla="*/ 1235 h 1563"/>
                    <a:gd name="T62" fmla="*/ 231 w 1435"/>
                    <a:gd name="T63" fmla="*/ 1117 h 1563"/>
                    <a:gd name="T64" fmla="*/ 231 w 1435"/>
                    <a:gd name="T65" fmla="*/ 815 h 1563"/>
                    <a:gd name="T66" fmla="*/ 0 w 1435"/>
                    <a:gd name="T67" fmla="*/ 815 h 1563"/>
                    <a:gd name="T68" fmla="*/ 0 w 1435"/>
                    <a:gd name="T69" fmla="*/ 1484 h 1563"/>
                    <a:gd name="T70" fmla="*/ 78 w 1435"/>
                    <a:gd name="T71" fmla="*/ 1562 h 1563"/>
                    <a:gd name="T72" fmla="*/ 1350 w 1435"/>
                    <a:gd name="T73" fmla="*/ 1562 h 1563"/>
                    <a:gd name="T74" fmla="*/ 1429 w 1435"/>
                    <a:gd name="T75" fmla="*/ 1484 h 1563"/>
                    <a:gd name="T76" fmla="*/ 1429 w 1435"/>
                    <a:gd name="T77" fmla="*/ 79 h 1563"/>
                    <a:gd name="T78" fmla="*/ 1355 w 1435"/>
                    <a:gd name="T79" fmla="*/ 0 h 1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35" h="1563">
                      <a:moveTo>
                        <a:pt x="1355" y="0"/>
                      </a:moveTo>
                      <a:lnTo>
                        <a:pt x="84" y="0"/>
                      </a:lnTo>
                      <a:cubicBezTo>
                        <a:pt x="39" y="0"/>
                        <a:pt x="5" y="34"/>
                        <a:pt x="5" y="79"/>
                      </a:cubicBezTo>
                      <a:lnTo>
                        <a:pt x="5" y="763"/>
                      </a:lnTo>
                      <a:lnTo>
                        <a:pt x="236" y="763"/>
                      </a:lnTo>
                      <a:lnTo>
                        <a:pt x="236" y="461"/>
                      </a:lnTo>
                      <a:cubicBezTo>
                        <a:pt x="236" y="396"/>
                        <a:pt x="288" y="343"/>
                        <a:pt x="354" y="343"/>
                      </a:cubicBezTo>
                      <a:lnTo>
                        <a:pt x="608" y="343"/>
                      </a:lnTo>
                      <a:cubicBezTo>
                        <a:pt x="674" y="343"/>
                        <a:pt x="726" y="396"/>
                        <a:pt x="726" y="461"/>
                      </a:cubicBezTo>
                      <a:lnTo>
                        <a:pt x="726" y="724"/>
                      </a:lnTo>
                      <a:lnTo>
                        <a:pt x="1012" y="448"/>
                      </a:lnTo>
                      <a:lnTo>
                        <a:pt x="975" y="409"/>
                      </a:lnTo>
                      <a:lnTo>
                        <a:pt x="1135" y="370"/>
                      </a:lnTo>
                      <a:lnTo>
                        <a:pt x="1090" y="527"/>
                      </a:lnTo>
                      <a:lnTo>
                        <a:pt x="1054" y="488"/>
                      </a:lnTo>
                      <a:lnTo>
                        <a:pt x="771" y="760"/>
                      </a:lnTo>
                      <a:lnTo>
                        <a:pt x="1132" y="760"/>
                      </a:lnTo>
                      <a:lnTo>
                        <a:pt x="1132" y="705"/>
                      </a:lnTo>
                      <a:lnTo>
                        <a:pt x="1274" y="786"/>
                      </a:lnTo>
                      <a:lnTo>
                        <a:pt x="1132" y="868"/>
                      </a:lnTo>
                      <a:lnTo>
                        <a:pt x="1132" y="813"/>
                      </a:lnTo>
                      <a:lnTo>
                        <a:pt x="771" y="813"/>
                      </a:lnTo>
                      <a:lnTo>
                        <a:pt x="1054" y="1085"/>
                      </a:lnTo>
                      <a:lnTo>
                        <a:pt x="1090" y="1046"/>
                      </a:lnTo>
                      <a:lnTo>
                        <a:pt x="1135" y="1203"/>
                      </a:lnTo>
                      <a:lnTo>
                        <a:pt x="975" y="1164"/>
                      </a:lnTo>
                      <a:lnTo>
                        <a:pt x="1012" y="1125"/>
                      </a:lnTo>
                      <a:lnTo>
                        <a:pt x="721" y="855"/>
                      </a:lnTo>
                      <a:lnTo>
                        <a:pt x="721" y="1117"/>
                      </a:lnTo>
                      <a:cubicBezTo>
                        <a:pt x="721" y="1182"/>
                        <a:pt x="668" y="1235"/>
                        <a:pt x="603" y="1235"/>
                      </a:cubicBezTo>
                      <a:lnTo>
                        <a:pt x="348" y="1235"/>
                      </a:lnTo>
                      <a:cubicBezTo>
                        <a:pt x="283" y="1235"/>
                        <a:pt x="231" y="1182"/>
                        <a:pt x="231" y="1117"/>
                      </a:cubicBezTo>
                      <a:lnTo>
                        <a:pt x="231" y="815"/>
                      </a:lnTo>
                      <a:lnTo>
                        <a:pt x="0" y="815"/>
                      </a:lnTo>
                      <a:lnTo>
                        <a:pt x="0" y="1484"/>
                      </a:lnTo>
                      <a:cubicBezTo>
                        <a:pt x="0" y="1528"/>
                        <a:pt x="34" y="1562"/>
                        <a:pt x="78" y="1562"/>
                      </a:cubicBezTo>
                      <a:lnTo>
                        <a:pt x="1350" y="1562"/>
                      </a:lnTo>
                      <a:cubicBezTo>
                        <a:pt x="1394" y="1562"/>
                        <a:pt x="1429" y="1528"/>
                        <a:pt x="1429" y="1484"/>
                      </a:cubicBezTo>
                      <a:lnTo>
                        <a:pt x="1429" y="79"/>
                      </a:lnTo>
                      <a:cubicBezTo>
                        <a:pt x="1434" y="37"/>
                        <a:pt x="1400" y="0"/>
                        <a:pt x="1355" y="0"/>
                      </a:cubicBezTo>
                    </a:path>
                  </a:pathLst>
                </a:custGeom>
                <a:solidFill>
                  <a:schemeClr val="accent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E3629"/>
                    </a:solidFill>
                  </a:endParaRPr>
                </a:p>
              </p:txBody>
            </p:sp>
            <p:sp>
              <p:nvSpPr>
                <p:cNvPr id="25" name="Freeform 38"/>
                <p:cNvSpPr>
                  <a:spLocks noChangeArrowheads="1"/>
                </p:cNvSpPr>
                <p:nvPr/>
              </p:nvSpPr>
              <p:spPr bwMode="auto">
                <a:xfrm>
                  <a:off x="7004050" y="3132138"/>
                  <a:ext cx="136525" cy="280987"/>
                </a:xfrm>
                <a:custGeom>
                  <a:avLst/>
                  <a:gdLst>
                    <a:gd name="T0" fmla="*/ 0 w 381"/>
                    <a:gd name="T1" fmla="*/ 417 h 782"/>
                    <a:gd name="T2" fmla="*/ 0 w 381"/>
                    <a:gd name="T3" fmla="*/ 718 h 782"/>
                    <a:gd name="T4" fmla="*/ 63 w 381"/>
                    <a:gd name="T5" fmla="*/ 781 h 782"/>
                    <a:gd name="T6" fmla="*/ 317 w 381"/>
                    <a:gd name="T7" fmla="*/ 781 h 782"/>
                    <a:gd name="T8" fmla="*/ 380 w 381"/>
                    <a:gd name="T9" fmla="*/ 718 h 782"/>
                    <a:gd name="T10" fmla="*/ 380 w 381"/>
                    <a:gd name="T11" fmla="*/ 63 h 782"/>
                    <a:gd name="T12" fmla="*/ 317 w 381"/>
                    <a:gd name="T13" fmla="*/ 0 h 782"/>
                    <a:gd name="T14" fmla="*/ 63 w 381"/>
                    <a:gd name="T15" fmla="*/ 0 h 782"/>
                    <a:gd name="T16" fmla="*/ 0 w 381"/>
                    <a:gd name="T17" fmla="*/ 63 h 782"/>
                    <a:gd name="T18" fmla="*/ 0 w 381"/>
                    <a:gd name="T19" fmla="*/ 364 h 782"/>
                    <a:gd name="T20" fmla="*/ 202 w 381"/>
                    <a:gd name="T21" fmla="*/ 364 h 782"/>
                    <a:gd name="T22" fmla="*/ 202 w 381"/>
                    <a:gd name="T23" fmla="*/ 309 h 782"/>
                    <a:gd name="T24" fmla="*/ 344 w 381"/>
                    <a:gd name="T25" fmla="*/ 391 h 782"/>
                    <a:gd name="T26" fmla="*/ 202 w 381"/>
                    <a:gd name="T27" fmla="*/ 472 h 782"/>
                    <a:gd name="T28" fmla="*/ 202 w 381"/>
                    <a:gd name="T29" fmla="*/ 417 h 782"/>
                    <a:gd name="T30" fmla="*/ 0 w 381"/>
                    <a:gd name="T31" fmla="*/ 417 h 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1" h="782">
                      <a:moveTo>
                        <a:pt x="0" y="417"/>
                      </a:moveTo>
                      <a:lnTo>
                        <a:pt x="0" y="718"/>
                      </a:lnTo>
                      <a:cubicBezTo>
                        <a:pt x="0" y="752"/>
                        <a:pt x="29" y="781"/>
                        <a:pt x="63" y="781"/>
                      </a:cubicBezTo>
                      <a:lnTo>
                        <a:pt x="317" y="781"/>
                      </a:lnTo>
                      <a:cubicBezTo>
                        <a:pt x="351" y="781"/>
                        <a:pt x="380" y="752"/>
                        <a:pt x="380" y="718"/>
                      </a:cubicBezTo>
                      <a:lnTo>
                        <a:pt x="380" y="63"/>
                      </a:lnTo>
                      <a:cubicBezTo>
                        <a:pt x="380" y="29"/>
                        <a:pt x="351" y="0"/>
                        <a:pt x="317" y="0"/>
                      </a:cubicBezTo>
                      <a:lnTo>
                        <a:pt x="63" y="0"/>
                      </a:lnTo>
                      <a:cubicBezTo>
                        <a:pt x="29" y="0"/>
                        <a:pt x="0" y="29"/>
                        <a:pt x="0" y="63"/>
                      </a:cubicBezTo>
                      <a:lnTo>
                        <a:pt x="0" y="364"/>
                      </a:lnTo>
                      <a:lnTo>
                        <a:pt x="202" y="364"/>
                      </a:lnTo>
                      <a:lnTo>
                        <a:pt x="202" y="309"/>
                      </a:lnTo>
                      <a:lnTo>
                        <a:pt x="344" y="391"/>
                      </a:lnTo>
                      <a:lnTo>
                        <a:pt x="202" y="472"/>
                      </a:lnTo>
                      <a:lnTo>
                        <a:pt x="202" y="417"/>
                      </a:lnTo>
                      <a:lnTo>
                        <a:pt x="0" y="417"/>
                      </a:lnTo>
                    </a:path>
                  </a:pathLst>
                </a:custGeom>
                <a:solidFill>
                  <a:schemeClr val="accent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E3629"/>
                    </a:solidFill>
                  </a:endParaRPr>
                </a:p>
              </p:txBody>
            </p:sp>
          </p:grpSp>
        </p:grpSp>
        <p:sp>
          <p:nvSpPr>
            <p:cNvPr id="21" name="Rectangle 20"/>
            <p:cNvSpPr/>
            <p:nvPr/>
          </p:nvSpPr>
          <p:spPr>
            <a:xfrm>
              <a:off x="4486825" y="2080189"/>
              <a:ext cx="1089911" cy="356127"/>
            </a:xfrm>
            <a:prstGeom prst="rect">
              <a:avLst/>
            </a:prstGeom>
          </p:spPr>
          <p:txBody>
            <a:bodyPr wrap="square">
              <a:spAutoFit/>
            </a:bodyPr>
            <a:lstStyle/>
            <a:p>
              <a:pPr algn="ctr"/>
              <a:r>
                <a:rPr lang="en-US" sz="2000" b="1" dirty="0">
                  <a:latin typeface="Oracle Sans" charset="0"/>
                  <a:ea typeface="Oracle Sans" charset="0"/>
                  <a:cs typeface="Oracle Sans" charset="0"/>
                </a:rPr>
                <a:t>Networking/ Load Balancing</a:t>
              </a:r>
            </a:p>
          </p:txBody>
        </p:sp>
      </p:grpSp>
      <p:grpSp>
        <p:nvGrpSpPr>
          <p:cNvPr id="26" name="Group 25"/>
          <p:cNvGrpSpPr/>
          <p:nvPr/>
        </p:nvGrpSpPr>
        <p:grpSpPr>
          <a:xfrm>
            <a:off x="9467050" y="2153007"/>
            <a:ext cx="1777628" cy="1725521"/>
            <a:chOff x="8531495" y="3060369"/>
            <a:chExt cx="1777628" cy="1725521"/>
          </a:xfrm>
        </p:grpSpPr>
        <p:grpSp>
          <p:nvGrpSpPr>
            <p:cNvPr id="27" name="Group 26"/>
            <p:cNvGrpSpPr/>
            <p:nvPr/>
          </p:nvGrpSpPr>
          <p:grpSpPr>
            <a:xfrm>
              <a:off x="8787258" y="3060369"/>
              <a:ext cx="1295900" cy="973030"/>
              <a:chOff x="5830775" y="4004425"/>
              <a:chExt cx="724280" cy="543828"/>
            </a:xfrm>
          </p:grpSpPr>
          <p:sp>
            <p:nvSpPr>
              <p:cNvPr id="29" name="Rectangle 28"/>
              <p:cNvSpPr/>
              <p:nvPr/>
            </p:nvSpPr>
            <p:spPr>
              <a:xfrm>
                <a:off x="5830775" y="4004425"/>
                <a:ext cx="724280" cy="543828"/>
              </a:xfrm>
              <a:prstGeom prst="rect">
                <a:avLst/>
              </a:prstGeom>
              <a:no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solidFill>
                    <a:prstClr val="white"/>
                  </a:solidFill>
                </a:endParaRPr>
              </a:p>
            </p:txBody>
          </p:sp>
          <p:grpSp>
            <p:nvGrpSpPr>
              <p:cNvPr id="30" name="Group 29"/>
              <p:cNvGrpSpPr/>
              <p:nvPr/>
            </p:nvGrpSpPr>
            <p:grpSpPr>
              <a:xfrm>
                <a:off x="5933397" y="4076339"/>
                <a:ext cx="523527" cy="406751"/>
                <a:chOff x="8057075" y="4150358"/>
                <a:chExt cx="633412" cy="492125"/>
              </a:xfrm>
            </p:grpSpPr>
            <p:sp>
              <p:nvSpPr>
                <p:cNvPr id="31" name="Freeform 48"/>
                <p:cNvSpPr>
                  <a:spLocks noChangeArrowheads="1"/>
                </p:cNvSpPr>
                <p:nvPr/>
              </p:nvSpPr>
              <p:spPr bwMode="auto">
                <a:xfrm>
                  <a:off x="8057075" y="4150358"/>
                  <a:ext cx="633412" cy="492125"/>
                </a:xfrm>
                <a:custGeom>
                  <a:avLst/>
                  <a:gdLst>
                    <a:gd name="T0" fmla="*/ 65 w 1759"/>
                    <a:gd name="T1" fmla="*/ 889 h 1367"/>
                    <a:gd name="T2" fmla="*/ 65 w 1759"/>
                    <a:gd name="T3" fmla="*/ 758 h 1367"/>
                    <a:gd name="T4" fmla="*/ 65 w 1759"/>
                    <a:gd name="T5" fmla="*/ 226 h 1367"/>
                    <a:gd name="T6" fmla="*/ 1692 w 1759"/>
                    <a:gd name="T7" fmla="*/ 226 h 1367"/>
                    <a:gd name="T8" fmla="*/ 1692 w 1759"/>
                    <a:gd name="T9" fmla="*/ 975 h 1367"/>
                    <a:gd name="T10" fmla="*/ 1758 w 1759"/>
                    <a:gd name="T11" fmla="*/ 975 h 1367"/>
                    <a:gd name="T12" fmla="*/ 1758 w 1759"/>
                    <a:gd name="T13" fmla="*/ 32 h 1367"/>
                    <a:gd name="T14" fmla="*/ 1726 w 1759"/>
                    <a:gd name="T15" fmla="*/ 0 h 1367"/>
                    <a:gd name="T16" fmla="*/ 34 w 1759"/>
                    <a:gd name="T17" fmla="*/ 0 h 1367"/>
                    <a:gd name="T18" fmla="*/ 2 w 1759"/>
                    <a:gd name="T19" fmla="*/ 32 h 1367"/>
                    <a:gd name="T20" fmla="*/ 2 w 1759"/>
                    <a:gd name="T21" fmla="*/ 763 h 1367"/>
                    <a:gd name="T22" fmla="*/ 2 w 1759"/>
                    <a:gd name="T23" fmla="*/ 889 h 1367"/>
                    <a:gd name="T24" fmla="*/ 65 w 1759"/>
                    <a:gd name="T25" fmla="*/ 889 h 1367"/>
                    <a:gd name="T26" fmla="*/ 0 w 1759"/>
                    <a:gd name="T27" fmla="*/ 889 h 1367"/>
                    <a:gd name="T28" fmla="*/ 0 w 1759"/>
                    <a:gd name="T29" fmla="*/ 1366 h 1367"/>
                    <a:gd name="T30" fmla="*/ 65 w 1759"/>
                    <a:gd name="T31" fmla="*/ 1366 h 1367"/>
                    <a:gd name="T32" fmla="*/ 65 w 1759"/>
                    <a:gd name="T33" fmla="*/ 891 h 1367"/>
                    <a:gd name="T34" fmla="*/ 0 w 1759"/>
                    <a:gd name="T35" fmla="*/ 889 h 1367"/>
                    <a:gd name="T36" fmla="*/ 162 w 1759"/>
                    <a:gd name="T37" fmla="*/ 160 h 1367"/>
                    <a:gd name="T38" fmla="*/ 65 w 1759"/>
                    <a:gd name="T39" fmla="*/ 160 h 1367"/>
                    <a:gd name="T40" fmla="*/ 65 w 1759"/>
                    <a:gd name="T41" fmla="*/ 63 h 1367"/>
                    <a:gd name="T42" fmla="*/ 162 w 1759"/>
                    <a:gd name="T43" fmla="*/ 63 h 1367"/>
                    <a:gd name="T44" fmla="*/ 162 w 1759"/>
                    <a:gd name="T45" fmla="*/ 160 h 1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59" h="1367">
                      <a:moveTo>
                        <a:pt x="65" y="889"/>
                      </a:moveTo>
                      <a:lnTo>
                        <a:pt x="65" y="758"/>
                      </a:lnTo>
                      <a:lnTo>
                        <a:pt x="65" y="226"/>
                      </a:lnTo>
                      <a:lnTo>
                        <a:pt x="1692" y="226"/>
                      </a:lnTo>
                      <a:lnTo>
                        <a:pt x="1692" y="975"/>
                      </a:lnTo>
                      <a:lnTo>
                        <a:pt x="1758" y="975"/>
                      </a:lnTo>
                      <a:lnTo>
                        <a:pt x="1758" y="32"/>
                      </a:lnTo>
                      <a:cubicBezTo>
                        <a:pt x="1758" y="13"/>
                        <a:pt x="1742" y="0"/>
                        <a:pt x="1726" y="0"/>
                      </a:cubicBezTo>
                      <a:lnTo>
                        <a:pt x="34" y="0"/>
                      </a:lnTo>
                      <a:cubicBezTo>
                        <a:pt x="15" y="0"/>
                        <a:pt x="2" y="16"/>
                        <a:pt x="2" y="32"/>
                      </a:cubicBezTo>
                      <a:lnTo>
                        <a:pt x="2" y="763"/>
                      </a:lnTo>
                      <a:lnTo>
                        <a:pt x="2" y="889"/>
                      </a:lnTo>
                      <a:lnTo>
                        <a:pt x="65" y="889"/>
                      </a:lnTo>
                      <a:close/>
                      <a:moveTo>
                        <a:pt x="0" y="889"/>
                      </a:moveTo>
                      <a:lnTo>
                        <a:pt x="0" y="1366"/>
                      </a:lnTo>
                      <a:lnTo>
                        <a:pt x="65" y="1366"/>
                      </a:lnTo>
                      <a:lnTo>
                        <a:pt x="65" y="891"/>
                      </a:lnTo>
                      <a:lnTo>
                        <a:pt x="0" y="889"/>
                      </a:lnTo>
                      <a:close/>
                      <a:moveTo>
                        <a:pt x="162" y="160"/>
                      </a:moveTo>
                      <a:lnTo>
                        <a:pt x="65" y="160"/>
                      </a:lnTo>
                      <a:lnTo>
                        <a:pt x="65" y="63"/>
                      </a:lnTo>
                      <a:lnTo>
                        <a:pt x="162" y="63"/>
                      </a:lnTo>
                      <a:lnTo>
                        <a:pt x="162" y="160"/>
                      </a:lnTo>
                      <a:close/>
                    </a:path>
                  </a:pathLst>
                </a:custGeom>
                <a:solidFill>
                  <a:schemeClr val="accent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E3629"/>
                    </a:solidFill>
                  </a:endParaRPr>
                </a:p>
              </p:txBody>
            </p:sp>
            <p:sp>
              <p:nvSpPr>
                <p:cNvPr id="32" name="Freeform 49"/>
                <p:cNvSpPr>
                  <a:spLocks noChangeArrowheads="1"/>
                </p:cNvSpPr>
                <p:nvPr/>
              </p:nvSpPr>
              <p:spPr bwMode="auto">
                <a:xfrm>
                  <a:off x="8301550" y="4464683"/>
                  <a:ext cx="57150" cy="141287"/>
                </a:xfrm>
                <a:custGeom>
                  <a:avLst/>
                  <a:gdLst>
                    <a:gd name="T0" fmla="*/ 78 w 158"/>
                    <a:gd name="T1" fmla="*/ 393 h 394"/>
                    <a:gd name="T2" fmla="*/ 0 w 158"/>
                    <a:gd name="T3" fmla="*/ 393 h 394"/>
                    <a:gd name="T4" fmla="*/ 0 w 158"/>
                    <a:gd name="T5" fmla="*/ 0 h 394"/>
                    <a:gd name="T6" fmla="*/ 157 w 158"/>
                    <a:gd name="T7" fmla="*/ 0 h 394"/>
                    <a:gd name="T8" fmla="*/ 157 w 158"/>
                    <a:gd name="T9" fmla="*/ 393 h 394"/>
                    <a:gd name="T10" fmla="*/ 78 w 158"/>
                    <a:gd name="T11" fmla="*/ 393 h 394"/>
                  </a:gdLst>
                  <a:ahLst/>
                  <a:cxnLst>
                    <a:cxn ang="0">
                      <a:pos x="T0" y="T1"/>
                    </a:cxn>
                    <a:cxn ang="0">
                      <a:pos x="T2" y="T3"/>
                    </a:cxn>
                    <a:cxn ang="0">
                      <a:pos x="T4" y="T5"/>
                    </a:cxn>
                    <a:cxn ang="0">
                      <a:pos x="T6" y="T7"/>
                    </a:cxn>
                    <a:cxn ang="0">
                      <a:pos x="T8" y="T9"/>
                    </a:cxn>
                    <a:cxn ang="0">
                      <a:pos x="T10" y="T11"/>
                    </a:cxn>
                  </a:cxnLst>
                  <a:rect l="0" t="0" r="r" b="b"/>
                  <a:pathLst>
                    <a:path w="158" h="394">
                      <a:moveTo>
                        <a:pt x="78" y="393"/>
                      </a:moveTo>
                      <a:lnTo>
                        <a:pt x="0" y="393"/>
                      </a:lnTo>
                      <a:lnTo>
                        <a:pt x="0" y="0"/>
                      </a:lnTo>
                      <a:lnTo>
                        <a:pt x="157" y="0"/>
                      </a:lnTo>
                      <a:lnTo>
                        <a:pt x="157" y="393"/>
                      </a:lnTo>
                      <a:lnTo>
                        <a:pt x="78" y="393"/>
                      </a:lnTo>
                    </a:path>
                  </a:pathLst>
                </a:custGeom>
                <a:solidFill>
                  <a:schemeClr val="accent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E3629"/>
                    </a:solidFill>
                  </a:endParaRPr>
                </a:p>
              </p:txBody>
            </p:sp>
            <p:sp>
              <p:nvSpPr>
                <p:cNvPr id="33" name="Freeform 50"/>
                <p:cNvSpPr>
                  <a:spLocks noChangeArrowheads="1"/>
                </p:cNvSpPr>
                <p:nvPr/>
              </p:nvSpPr>
              <p:spPr bwMode="auto">
                <a:xfrm>
                  <a:off x="8565075" y="4420233"/>
                  <a:ext cx="57150" cy="187325"/>
                </a:xfrm>
                <a:custGeom>
                  <a:avLst/>
                  <a:gdLst>
                    <a:gd name="T0" fmla="*/ 78 w 158"/>
                    <a:gd name="T1" fmla="*/ 519 h 520"/>
                    <a:gd name="T2" fmla="*/ 0 w 158"/>
                    <a:gd name="T3" fmla="*/ 519 h 520"/>
                    <a:gd name="T4" fmla="*/ 0 w 158"/>
                    <a:gd name="T5" fmla="*/ 0 h 520"/>
                    <a:gd name="T6" fmla="*/ 157 w 158"/>
                    <a:gd name="T7" fmla="*/ 0 h 520"/>
                    <a:gd name="T8" fmla="*/ 157 w 158"/>
                    <a:gd name="T9" fmla="*/ 519 h 520"/>
                    <a:gd name="T10" fmla="*/ 78 w 158"/>
                    <a:gd name="T11" fmla="*/ 519 h 520"/>
                  </a:gdLst>
                  <a:ahLst/>
                  <a:cxnLst>
                    <a:cxn ang="0">
                      <a:pos x="T0" y="T1"/>
                    </a:cxn>
                    <a:cxn ang="0">
                      <a:pos x="T2" y="T3"/>
                    </a:cxn>
                    <a:cxn ang="0">
                      <a:pos x="T4" y="T5"/>
                    </a:cxn>
                    <a:cxn ang="0">
                      <a:pos x="T6" y="T7"/>
                    </a:cxn>
                    <a:cxn ang="0">
                      <a:pos x="T8" y="T9"/>
                    </a:cxn>
                    <a:cxn ang="0">
                      <a:pos x="T10" y="T11"/>
                    </a:cxn>
                  </a:cxnLst>
                  <a:rect l="0" t="0" r="r" b="b"/>
                  <a:pathLst>
                    <a:path w="158" h="520">
                      <a:moveTo>
                        <a:pt x="78" y="519"/>
                      </a:moveTo>
                      <a:lnTo>
                        <a:pt x="0" y="519"/>
                      </a:lnTo>
                      <a:lnTo>
                        <a:pt x="0" y="0"/>
                      </a:lnTo>
                      <a:lnTo>
                        <a:pt x="157" y="0"/>
                      </a:lnTo>
                      <a:lnTo>
                        <a:pt x="157" y="519"/>
                      </a:lnTo>
                      <a:lnTo>
                        <a:pt x="78" y="519"/>
                      </a:lnTo>
                    </a:path>
                  </a:pathLst>
                </a:custGeom>
                <a:solidFill>
                  <a:schemeClr val="accent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E3629"/>
                    </a:solidFill>
                  </a:endParaRPr>
                </a:p>
              </p:txBody>
            </p:sp>
            <p:sp>
              <p:nvSpPr>
                <p:cNvPr id="34" name="Freeform 51"/>
                <p:cNvSpPr>
                  <a:spLocks noChangeArrowheads="1"/>
                </p:cNvSpPr>
                <p:nvPr/>
              </p:nvSpPr>
              <p:spPr bwMode="auto">
                <a:xfrm>
                  <a:off x="8388862" y="4420233"/>
                  <a:ext cx="57150" cy="187325"/>
                </a:xfrm>
                <a:custGeom>
                  <a:avLst/>
                  <a:gdLst>
                    <a:gd name="T0" fmla="*/ 79 w 158"/>
                    <a:gd name="T1" fmla="*/ 520 h 521"/>
                    <a:gd name="T2" fmla="*/ 0 w 158"/>
                    <a:gd name="T3" fmla="*/ 520 h 521"/>
                    <a:gd name="T4" fmla="*/ 0 w 158"/>
                    <a:gd name="T5" fmla="*/ 0 h 521"/>
                    <a:gd name="T6" fmla="*/ 157 w 158"/>
                    <a:gd name="T7" fmla="*/ 0 h 521"/>
                    <a:gd name="T8" fmla="*/ 157 w 158"/>
                    <a:gd name="T9" fmla="*/ 520 h 521"/>
                    <a:gd name="T10" fmla="*/ 79 w 158"/>
                    <a:gd name="T11" fmla="*/ 520 h 521"/>
                  </a:gdLst>
                  <a:ahLst/>
                  <a:cxnLst>
                    <a:cxn ang="0">
                      <a:pos x="T0" y="T1"/>
                    </a:cxn>
                    <a:cxn ang="0">
                      <a:pos x="T2" y="T3"/>
                    </a:cxn>
                    <a:cxn ang="0">
                      <a:pos x="T4" y="T5"/>
                    </a:cxn>
                    <a:cxn ang="0">
                      <a:pos x="T6" y="T7"/>
                    </a:cxn>
                    <a:cxn ang="0">
                      <a:pos x="T8" y="T9"/>
                    </a:cxn>
                    <a:cxn ang="0">
                      <a:pos x="T10" y="T11"/>
                    </a:cxn>
                  </a:cxnLst>
                  <a:rect l="0" t="0" r="r" b="b"/>
                  <a:pathLst>
                    <a:path w="158" h="521">
                      <a:moveTo>
                        <a:pt x="79" y="520"/>
                      </a:moveTo>
                      <a:lnTo>
                        <a:pt x="0" y="520"/>
                      </a:lnTo>
                      <a:lnTo>
                        <a:pt x="0" y="0"/>
                      </a:lnTo>
                      <a:lnTo>
                        <a:pt x="157" y="0"/>
                      </a:lnTo>
                      <a:lnTo>
                        <a:pt x="157" y="520"/>
                      </a:lnTo>
                      <a:lnTo>
                        <a:pt x="79" y="520"/>
                      </a:lnTo>
                    </a:path>
                  </a:pathLst>
                </a:custGeom>
                <a:solidFill>
                  <a:schemeClr val="accent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E3629"/>
                    </a:solidFill>
                  </a:endParaRPr>
                </a:p>
              </p:txBody>
            </p:sp>
            <p:sp>
              <p:nvSpPr>
                <p:cNvPr id="35" name="Freeform 52"/>
                <p:cNvSpPr>
                  <a:spLocks noChangeArrowheads="1"/>
                </p:cNvSpPr>
                <p:nvPr/>
              </p:nvSpPr>
              <p:spPr bwMode="auto">
                <a:xfrm>
                  <a:off x="8214237" y="4534533"/>
                  <a:ext cx="57150" cy="73025"/>
                </a:xfrm>
                <a:custGeom>
                  <a:avLst/>
                  <a:gdLst>
                    <a:gd name="T0" fmla="*/ 79 w 158"/>
                    <a:gd name="T1" fmla="*/ 202 h 203"/>
                    <a:gd name="T2" fmla="*/ 0 w 158"/>
                    <a:gd name="T3" fmla="*/ 202 h 203"/>
                    <a:gd name="T4" fmla="*/ 0 w 158"/>
                    <a:gd name="T5" fmla="*/ 0 h 203"/>
                    <a:gd name="T6" fmla="*/ 157 w 158"/>
                    <a:gd name="T7" fmla="*/ 0 h 203"/>
                    <a:gd name="T8" fmla="*/ 157 w 158"/>
                    <a:gd name="T9" fmla="*/ 202 h 203"/>
                    <a:gd name="T10" fmla="*/ 79 w 158"/>
                    <a:gd name="T11" fmla="*/ 202 h 203"/>
                  </a:gdLst>
                  <a:ahLst/>
                  <a:cxnLst>
                    <a:cxn ang="0">
                      <a:pos x="T0" y="T1"/>
                    </a:cxn>
                    <a:cxn ang="0">
                      <a:pos x="T2" y="T3"/>
                    </a:cxn>
                    <a:cxn ang="0">
                      <a:pos x="T4" y="T5"/>
                    </a:cxn>
                    <a:cxn ang="0">
                      <a:pos x="T6" y="T7"/>
                    </a:cxn>
                    <a:cxn ang="0">
                      <a:pos x="T8" y="T9"/>
                    </a:cxn>
                    <a:cxn ang="0">
                      <a:pos x="T10" y="T11"/>
                    </a:cxn>
                  </a:cxnLst>
                  <a:rect l="0" t="0" r="r" b="b"/>
                  <a:pathLst>
                    <a:path w="158" h="203">
                      <a:moveTo>
                        <a:pt x="79" y="202"/>
                      </a:moveTo>
                      <a:lnTo>
                        <a:pt x="0" y="202"/>
                      </a:lnTo>
                      <a:lnTo>
                        <a:pt x="0" y="0"/>
                      </a:lnTo>
                      <a:lnTo>
                        <a:pt x="157" y="0"/>
                      </a:lnTo>
                      <a:lnTo>
                        <a:pt x="157" y="202"/>
                      </a:lnTo>
                      <a:lnTo>
                        <a:pt x="79" y="202"/>
                      </a:lnTo>
                    </a:path>
                  </a:pathLst>
                </a:custGeom>
                <a:solidFill>
                  <a:schemeClr val="accent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E3629"/>
                    </a:solidFill>
                  </a:endParaRPr>
                </a:p>
              </p:txBody>
            </p:sp>
            <p:sp>
              <p:nvSpPr>
                <p:cNvPr id="36" name="Freeform 53"/>
                <p:cNvSpPr>
                  <a:spLocks noChangeArrowheads="1"/>
                </p:cNvSpPr>
                <p:nvPr/>
              </p:nvSpPr>
              <p:spPr bwMode="auto">
                <a:xfrm>
                  <a:off x="8477762" y="4491670"/>
                  <a:ext cx="57150" cy="115888"/>
                </a:xfrm>
                <a:custGeom>
                  <a:avLst/>
                  <a:gdLst>
                    <a:gd name="T0" fmla="*/ 79 w 158"/>
                    <a:gd name="T1" fmla="*/ 320 h 321"/>
                    <a:gd name="T2" fmla="*/ 0 w 158"/>
                    <a:gd name="T3" fmla="*/ 320 h 321"/>
                    <a:gd name="T4" fmla="*/ 0 w 158"/>
                    <a:gd name="T5" fmla="*/ 0 h 321"/>
                    <a:gd name="T6" fmla="*/ 157 w 158"/>
                    <a:gd name="T7" fmla="*/ 0 h 321"/>
                    <a:gd name="T8" fmla="*/ 157 w 158"/>
                    <a:gd name="T9" fmla="*/ 320 h 321"/>
                    <a:gd name="T10" fmla="*/ 79 w 158"/>
                    <a:gd name="T11" fmla="*/ 320 h 321"/>
                  </a:gdLst>
                  <a:ahLst/>
                  <a:cxnLst>
                    <a:cxn ang="0">
                      <a:pos x="T0" y="T1"/>
                    </a:cxn>
                    <a:cxn ang="0">
                      <a:pos x="T2" y="T3"/>
                    </a:cxn>
                    <a:cxn ang="0">
                      <a:pos x="T4" y="T5"/>
                    </a:cxn>
                    <a:cxn ang="0">
                      <a:pos x="T6" y="T7"/>
                    </a:cxn>
                    <a:cxn ang="0">
                      <a:pos x="T8" y="T9"/>
                    </a:cxn>
                    <a:cxn ang="0">
                      <a:pos x="T10" y="T11"/>
                    </a:cxn>
                  </a:cxnLst>
                  <a:rect l="0" t="0" r="r" b="b"/>
                  <a:pathLst>
                    <a:path w="158" h="321">
                      <a:moveTo>
                        <a:pt x="79" y="320"/>
                      </a:moveTo>
                      <a:lnTo>
                        <a:pt x="0" y="320"/>
                      </a:lnTo>
                      <a:lnTo>
                        <a:pt x="0" y="0"/>
                      </a:lnTo>
                      <a:lnTo>
                        <a:pt x="157" y="0"/>
                      </a:lnTo>
                      <a:lnTo>
                        <a:pt x="157" y="320"/>
                      </a:lnTo>
                      <a:lnTo>
                        <a:pt x="79" y="320"/>
                      </a:lnTo>
                    </a:path>
                  </a:pathLst>
                </a:custGeom>
                <a:solidFill>
                  <a:schemeClr val="accent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E3629"/>
                    </a:solidFill>
                  </a:endParaRPr>
                </a:p>
              </p:txBody>
            </p:sp>
            <p:sp>
              <p:nvSpPr>
                <p:cNvPr id="37" name="Freeform 54"/>
                <p:cNvSpPr>
                  <a:spLocks noChangeArrowheads="1"/>
                </p:cNvSpPr>
                <p:nvPr/>
              </p:nvSpPr>
              <p:spPr bwMode="auto">
                <a:xfrm>
                  <a:off x="8125337" y="4498020"/>
                  <a:ext cx="57150" cy="109538"/>
                </a:xfrm>
                <a:custGeom>
                  <a:avLst/>
                  <a:gdLst>
                    <a:gd name="T0" fmla="*/ 79 w 159"/>
                    <a:gd name="T1" fmla="*/ 305 h 306"/>
                    <a:gd name="T2" fmla="*/ 0 w 159"/>
                    <a:gd name="T3" fmla="*/ 305 h 306"/>
                    <a:gd name="T4" fmla="*/ 0 w 159"/>
                    <a:gd name="T5" fmla="*/ 0 h 306"/>
                    <a:gd name="T6" fmla="*/ 158 w 159"/>
                    <a:gd name="T7" fmla="*/ 0 h 306"/>
                    <a:gd name="T8" fmla="*/ 158 w 159"/>
                    <a:gd name="T9" fmla="*/ 305 h 306"/>
                    <a:gd name="T10" fmla="*/ 79 w 159"/>
                    <a:gd name="T11" fmla="*/ 305 h 306"/>
                  </a:gdLst>
                  <a:ahLst/>
                  <a:cxnLst>
                    <a:cxn ang="0">
                      <a:pos x="T0" y="T1"/>
                    </a:cxn>
                    <a:cxn ang="0">
                      <a:pos x="T2" y="T3"/>
                    </a:cxn>
                    <a:cxn ang="0">
                      <a:pos x="T4" y="T5"/>
                    </a:cxn>
                    <a:cxn ang="0">
                      <a:pos x="T6" y="T7"/>
                    </a:cxn>
                    <a:cxn ang="0">
                      <a:pos x="T8" y="T9"/>
                    </a:cxn>
                    <a:cxn ang="0">
                      <a:pos x="T10" y="T11"/>
                    </a:cxn>
                  </a:cxnLst>
                  <a:rect l="0" t="0" r="r" b="b"/>
                  <a:pathLst>
                    <a:path w="159" h="306">
                      <a:moveTo>
                        <a:pt x="79" y="305"/>
                      </a:moveTo>
                      <a:lnTo>
                        <a:pt x="0" y="305"/>
                      </a:lnTo>
                      <a:lnTo>
                        <a:pt x="0" y="0"/>
                      </a:lnTo>
                      <a:lnTo>
                        <a:pt x="158" y="0"/>
                      </a:lnTo>
                      <a:lnTo>
                        <a:pt x="158" y="305"/>
                      </a:lnTo>
                      <a:lnTo>
                        <a:pt x="79" y="305"/>
                      </a:lnTo>
                    </a:path>
                  </a:pathLst>
                </a:custGeom>
                <a:solidFill>
                  <a:schemeClr val="accent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E3629"/>
                    </a:solidFill>
                  </a:endParaRPr>
                </a:p>
              </p:txBody>
            </p:sp>
            <p:sp>
              <p:nvSpPr>
                <p:cNvPr id="38" name="Freeform 55"/>
                <p:cNvSpPr>
                  <a:spLocks noChangeArrowheads="1"/>
                </p:cNvSpPr>
                <p:nvPr/>
              </p:nvSpPr>
              <p:spPr bwMode="auto">
                <a:xfrm>
                  <a:off x="8112637" y="4288470"/>
                  <a:ext cx="520700" cy="179388"/>
                </a:xfrm>
                <a:custGeom>
                  <a:avLst/>
                  <a:gdLst>
                    <a:gd name="T0" fmla="*/ 325 w 1445"/>
                    <a:gd name="T1" fmla="*/ 496 h 497"/>
                    <a:gd name="T2" fmla="*/ 307 w 1445"/>
                    <a:gd name="T3" fmla="*/ 488 h 497"/>
                    <a:gd name="T4" fmla="*/ 0 w 1445"/>
                    <a:gd name="T5" fmla="*/ 236 h 497"/>
                    <a:gd name="T6" fmla="*/ 40 w 1445"/>
                    <a:gd name="T7" fmla="*/ 189 h 497"/>
                    <a:gd name="T8" fmla="*/ 328 w 1445"/>
                    <a:gd name="T9" fmla="*/ 425 h 497"/>
                    <a:gd name="T10" fmla="*/ 823 w 1445"/>
                    <a:gd name="T11" fmla="*/ 8 h 497"/>
                    <a:gd name="T12" fmla="*/ 846 w 1445"/>
                    <a:gd name="T13" fmla="*/ 0 h 497"/>
                    <a:gd name="T14" fmla="*/ 867 w 1445"/>
                    <a:gd name="T15" fmla="*/ 11 h 497"/>
                    <a:gd name="T16" fmla="*/ 1095 w 1445"/>
                    <a:gd name="T17" fmla="*/ 289 h 497"/>
                    <a:gd name="T18" fmla="*/ 1402 w 1445"/>
                    <a:gd name="T19" fmla="*/ 11 h 497"/>
                    <a:gd name="T20" fmla="*/ 1444 w 1445"/>
                    <a:gd name="T21" fmla="*/ 58 h 497"/>
                    <a:gd name="T22" fmla="*/ 1114 w 1445"/>
                    <a:gd name="T23" fmla="*/ 357 h 497"/>
                    <a:gd name="T24" fmla="*/ 1090 w 1445"/>
                    <a:gd name="T25" fmla="*/ 365 h 497"/>
                    <a:gd name="T26" fmla="*/ 1069 w 1445"/>
                    <a:gd name="T27" fmla="*/ 354 h 497"/>
                    <a:gd name="T28" fmla="*/ 841 w 1445"/>
                    <a:gd name="T29" fmla="*/ 76 h 497"/>
                    <a:gd name="T30" fmla="*/ 352 w 1445"/>
                    <a:gd name="T31" fmla="*/ 491 h 497"/>
                    <a:gd name="T32" fmla="*/ 325 w 1445"/>
                    <a:gd name="T33" fmla="*/ 496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45" h="497">
                      <a:moveTo>
                        <a:pt x="325" y="496"/>
                      </a:moveTo>
                      <a:cubicBezTo>
                        <a:pt x="318" y="496"/>
                        <a:pt x="312" y="493"/>
                        <a:pt x="307" y="488"/>
                      </a:cubicBezTo>
                      <a:lnTo>
                        <a:pt x="0" y="236"/>
                      </a:lnTo>
                      <a:lnTo>
                        <a:pt x="40" y="189"/>
                      </a:lnTo>
                      <a:lnTo>
                        <a:pt x="328" y="425"/>
                      </a:lnTo>
                      <a:lnTo>
                        <a:pt x="823" y="8"/>
                      </a:lnTo>
                      <a:cubicBezTo>
                        <a:pt x="828" y="3"/>
                        <a:pt x="836" y="0"/>
                        <a:pt x="846" y="0"/>
                      </a:cubicBezTo>
                      <a:cubicBezTo>
                        <a:pt x="854" y="0"/>
                        <a:pt x="862" y="6"/>
                        <a:pt x="867" y="11"/>
                      </a:cubicBezTo>
                      <a:lnTo>
                        <a:pt x="1095" y="289"/>
                      </a:lnTo>
                      <a:lnTo>
                        <a:pt x="1402" y="11"/>
                      </a:lnTo>
                      <a:lnTo>
                        <a:pt x="1444" y="58"/>
                      </a:lnTo>
                      <a:lnTo>
                        <a:pt x="1114" y="357"/>
                      </a:lnTo>
                      <a:cubicBezTo>
                        <a:pt x="1108" y="362"/>
                        <a:pt x="1098" y="365"/>
                        <a:pt x="1090" y="365"/>
                      </a:cubicBezTo>
                      <a:cubicBezTo>
                        <a:pt x="1082" y="365"/>
                        <a:pt x="1074" y="360"/>
                        <a:pt x="1069" y="354"/>
                      </a:cubicBezTo>
                      <a:lnTo>
                        <a:pt x="841" y="76"/>
                      </a:lnTo>
                      <a:lnTo>
                        <a:pt x="352" y="491"/>
                      </a:lnTo>
                      <a:cubicBezTo>
                        <a:pt x="341" y="493"/>
                        <a:pt x="333" y="496"/>
                        <a:pt x="325" y="496"/>
                      </a:cubicBezTo>
                    </a:path>
                  </a:pathLst>
                </a:custGeom>
                <a:solidFill>
                  <a:schemeClr val="accent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E3629"/>
                    </a:solidFill>
                  </a:endParaRPr>
                </a:p>
              </p:txBody>
            </p:sp>
          </p:grpSp>
        </p:grpSp>
        <p:sp>
          <p:nvSpPr>
            <p:cNvPr id="28" name="Rectangle 27"/>
            <p:cNvSpPr/>
            <p:nvPr/>
          </p:nvSpPr>
          <p:spPr>
            <a:xfrm>
              <a:off x="8531495" y="4078004"/>
              <a:ext cx="1777628" cy="707886"/>
            </a:xfrm>
            <a:prstGeom prst="rect">
              <a:avLst/>
            </a:prstGeom>
          </p:spPr>
          <p:txBody>
            <a:bodyPr wrap="square">
              <a:spAutoFit/>
            </a:bodyPr>
            <a:lstStyle/>
            <a:p>
              <a:pPr algn="ctr"/>
              <a:r>
                <a:rPr lang="en-US" sz="2000" b="1" dirty="0">
                  <a:latin typeface="Oracle Sans" charset="0"/>
                  <a:ea typeface="Oracle Sans" charset="0"/>
                  <a:cs typeface="Oracle Sans" charset="0"/>
                </a:rPr>
                <a:t>Monitoring /</a:t>
              </a:r>
              <a:br>
                <a:rPr lang="en-US" sz="2000" b="1" dirty="0">
                  <a:latin typeface="Oracle Sans" charset="0"/>
                  <a:ea typeface="Oracle Sans" charset="0"/>
                  <a:cs typeface="Oracle Sans" charset="0"/>
                </a:rPr>
              </a:br>
              <a:r>
                <a:rPr lang="en-US" sz="2000" b="1" dirty="0">
                  <a:latin typeface="Oracle Sans" charset="0"/>
                  <a:ea typeface="Oracle Sans" charset="0"/>
                  <a:cs typeface="Oracle Sans" charset="0"/>
                </a:rPr>
                <a:t>Notifications</a:t>
              </a:r>
            </a:p>
          </p:txBody>
        </p:sp>
      </p:grpSp>
      <p:sp>
        <p:nvSpPr>
          <p:cNvPr id="41" name="Rectangle 40"/>
          <p:cNvSpPr/>
          <p:nvPr/>
        </p:nvSpPr>
        <p:spPr>
          <a:xfrm>
            <a:off x="821154" y="3154604"/>
            <a:ext cx="1843117" cy="707886"/>
          </a:xfrm>
          <a:prstGeom prst="rect">
            <a:avLst/>
          </a:prstGeom>
        </p:spPr>
        <p:txBody>
          <a:bodyPr wrap="square">
            <a:spAutoFit/>
          </a:bodyPr>
          <a:lstStyle/>
          <a:p>
            <a:pPr algn="ctr"/>
            <a:r>
              <a:rPr lang="en-US" sz="2000" b="1" dirty="0">
                <a:latin typeface="Oracle Sans" charset="0"/>
                <a:ea typeface="Oracle Sans" charset="0"/>
                <a:cs typeface="Oracle Sans" charset="0"/>
              </a:rPr>
              <a:t>Autonomous</a:t>
            </a:r>
            <a:br>
              <a:rPr lang="en-US" sz="2000" b="1" dirty="0">
                <a:latin typeface="Oracle Sans" charset="0"/>
                <a:ea typeface="Oracle Sans" charset="0"/>
                <a:cs typeface="Oracle Sans" charset="0"/>
              </a:rPr>
            </a:br>
            <a:r>
              <a:rPr lang="en-US" sz="2000" b="1" dirty="0">
                <a:latin typeface="Oracle Sans" charset="0"/>
                <a:ea typeface="Oracle Sans" charset="0"/>
                <a:cs typeface="Oracle Sans" charset="0"/>
              </a:rPr>
              <a:t>Database</a:t>
            </a:r>
          </a:p>
        </p:txBody>
      </p:sp>
      <p:sp>
        <p:nvSpPr>
          <p:cNvPr id="42" name="Rectangle 41"/>
          <p:cNvSpPr/>
          <p:nvPr/>
        </p:nvSpPr>
        <p:spPr>
          <a:xfrm>
            <a:off x="624874" y="4167083"/>
            <a:ext cx="2235675" cy="830997"/>
          </a:xfrm>
          <a:prstGeom prst="rect">
            <a:avLst/>
          </a:prstGeom>
        </p:spPr>
        <p:txBody>
          <a:bodyPr wrap="square">
            <a:spAutoFit/>
          </a:bodyPr>
          <a:lstStyle/>
          <a:p>
            <a:pPr algn="ctr"/>
            <a:r>
              <a:rPr lang="en-US" sz="1600" i="1" dirty="0">
                <a:solidFill>
                  <a:srgbClr val="3C7D82"/>
                </a:solidFill>
                <a:latin typeface="Oracle Sans" charset="0"/>
                <a:ea typeface="Oracle Sans" charset="0"/>
                <a:cs typeface="Oracle Sans" charset="0"/>
              </a:rPr>
              <a:t>2 x Databases</a:t>
            </a:r>
          </a:p>
          <a:p>
            <a:pPr algn="ctr"/>
            <a:r>
              <a:rPr lang="en-US" sz="1600" i="1" dirty="0">
                <a:solidFill>
                  <a:srgbClr val="3C7D82"/>
                </a:solidFill>
                <a:latin typeface="Oracle Sans" charset="0"/>
                <a:ea typeface="Oracle Sans" charset="0"/>
                <a:cs typeface="Oracle Sans" charset="0"/>
              </a:rPr>
              <a:t>20 GB each</a:t>
            </a:r>
          </a:p>
          <a:p>
            <a:pPr algn="ctr"/>
            <a:r>
              <a:rPr lang="en-US" sz="1600" i="1" dirty="0">
                <a:solidFill>
                  <a:srgbClr val="3C7D82"/>
                </a:solidFill>
                <a:latin typeface="Oracle Sans" charset="0"/>
                <a:ea typeface="Oracle Sans" charset="0"/>
                <a:cs typeface="Oracle Sans" charset="0"/>
              </a:rPr>
              <a:t>Supports ATP &amp; ADW</a:t>
            </a:r>
          </a:p>
        </p:txBody>
      </p:sp>
      <p:sp>
        <p:nvSpPr>
          <p:cNvPr id="43" name="Rectangle 42"/>
          <p:cNvSpPr/>
          <p:nvPr/>
        </p:nvSpPr>
        <p:spPr>
          <a:xfrm>
            <a:off x="2850605" y="4143011"/>
            <a:ext cx="2008735" cy="584775"/>
          </a:xfrm>
          <a:prstGeom prst="rect">
            <a:avLst/>
          </a:prstGeom>
        </p:spPr>
        <p:txBody>
          <a:bodyPr wrap="square">
            <a:spAutoFit/>
          </a:bodyPr>
          <a:lstStyle/>
          <a:p>
            <a:pPr algn="ctr"/>
            <a:r>
              <a:rPr lang="en-US" sz="1600" i="1" dirty="0">
                <a:solidFill>
                  <a:srgbClr val="3C7D82"/>
                </a:solidFill>
                <a:latin typeface="Oracle Sans" charset="0"/>
                <a:ea typeface="Oracle Sans" charset="0"/>
                <a:cs typeface="Oracle Sans" charset="0"/>
              </a:rPr>
              <a:t>2 x VMs</a:t>
            </a:r>
          </a:p>
          <a:p>
            <a:pPr algn="ctr"/>
            <a:r>
              <a:rPr lang="en-US" sz="1600" i="1" dirty="0">
                <a:solidFill>
                  <a:srgbClr val="3C7D82"/>
                </a:solidFill>
                <a:latin typeface="Oracle Sans" charset="0"/>
                <a:ea typeface="Oracle Sans" charset="0"/>
                <a:cs typeface="Oracle Sans" charset="0"/>
              </a:rPr>
              <a:t>1 GB Memory each</a:t>
            </a:r>
          </a:p>
        </p:txBody>
      </p:sp>
      <p:sp>
        <p:nvSpPr>
          <p:cNvPr id="44" name="Rectangle 43"/>
          <p:cNvSpPr/>
          <p:nvPr/>
        </p:nvSpPr>
        <p:spPr>
          <a:xfrm>
            <a:off x="4898006" y="4047297"/>
            <a:ext cx="1911408" cy="830997"/>
          </a:xfrm>
          <a:prstGeom prst="rect">
            <a:avLst/>
          </a:prstGeom>
        </p:spPr>
        <p:txBody>
          <a:bodyPr wrap="square">
            <a:spAutoFit/>
          </a:bodyPr>
          <a:lstStyle/>
          <a:p>
            <a:pPr algn="ctr"/>
            <a:r>
              <a:rPr lang="en-US" sz="1600" i="1" dirty="0">
                <a:solidFill>
                  <a:srgbClr val="3C7D82"/>
                </a:solidFill>
                <a:latin typeface="Oracle Sans" charset="0"/>
                <a:ea typeface="Oracle Sans" charset="0"/>
                <a:cs typeface="Oracle Sans" charset="0"/>
              </a:rPr>
              <a:t>100 GB Block</a:t>
            </a:r>
          </a:p>
          <a:p>
            <a:pPr algn="ctr"/>
            <a:r>
              <a:rPr lang="en-US" sz="1600" i="1" dirty="0">
                <a:solidFill>
                  <a:srgbClr val="3C7D82"/>
                </a:solidFill>
                <a:latin typeface="Oracle Sans" charset="0"/>
                <a:ea typeface="Oracle Sans" charset="0"/>
                <a:cs typeface="Oracle Sans" charset="0"/>
              </a:rPr>
              <a:t>10 GB Object</a:t>
            </a:r>
          </a:p>
          <a:p>
            <a:pPr algn="ctr"/>
            <a:r>
              <a:rPr lang="en-US" sz="1600" i="1" dirty="0">
                <a:solidFill>
                  <a:srgbClr val="3C7D82"/>
                </a:solidFill>
                <a:latin typeface="Oracle Sans" charset="0"/>
                <a:ea typeface="Oracle Sans" charset="0"/>
                <a:cs typeface="Oracle Sans" charset="0"/>
              </a:rPr>
              <a:t>10 GB Archive</a:t>
            </a:r>
          </a:p>
        </p:txBody>
      </p:sp>
      <p:sp>
        <p:nvSpPr>
          <p:cNvPr id="45" name="Rectangle 44"/>
          <p:cNvSpPr/>
          <p:nvPr/>
        </p:nvSpPr>
        <p:spPr>
          <a:xfrm>
            <a:off x="7051627" y="4114813"/>
            <a:ext cx="1843117" cy="830997"/>
          </a:xfrm>
          <a:prstGeom prst="rect">
            <a:avLst/>
          </a:prstGeom>
        </p:spPr>
        <p:txBody>
          <a:bodyPr wrap="square">
            <a:spAutoFit/>
          </a:bodyPr>
          <a:lstStyle/>
          <a:p>
            <a:pPr algn="ctr"/>
            <a:r>
              <a:rPr lang="en-US" sz="1600" i="1" dirty="0">
                <a:solidFill>
                  <a:srgbClr val="3C7D82"/>
                </a:solidFill>
                <a:latin typeface="Oracle Sans" charset="0"/>
                <a:ea typeface="Oracle Sans" charset="0"/>
                <a:cs typeface="Oracle Sans" charset="0"/>
              </a:rPr>
              <a:t>10 Mbps LB</a:t>
            </a:r>
          </a:p>
          <a:p>
            <a:pPr algn="ctr"/>
            <a:r>
              <a:rPr lang="en-US" sz="1600" i="1" dirty="0">
                <a:solidFill>
                  <a:srgbClr val="3C7D82"/>
                </a:solidFill>
                <a:latin typeface="Oracle Sans" charset="0"/>
                <a:ea typeface="Oracle Sans" charset="0"/>
                <a:cs typeface="Oracle Sans" charset="0"/>
              </a:rPr>
              <a:t>10 TB Outbound Data Transfer</a:t>
            </a:r>
          </a:p>
        </p:txBody>
      </p:sp>
      <p:sp>
        <p:nvSpPr>
          <p:cNvPr id="46" name="Rectangle 45"/>
          <p:cNvSpPr/>
          <p:nvPr/>
        </p:nvSpPr>
        <p:spPr>
          <a:xfrm>
            <a:off x="9127759" y="4119215"/>
            <a:ext cx="2364923" cy="1077218"/>
          </a:xfrm>
          <a:prstGeom prst="rect">
            <a:avLst/>
          </a:prstGeom>
        </p:spPr>
        <p:txBody>
          <a:bodyPr wrap="square">
            <a:spAutoFit/>
          </a:bodyPr>
          <a:lstStyle/>
          <a:p>
            <a:pPr algn="ctr"/>
            <a:r>
              <a:rPr lang="en-US" sz="1600" i="1" dirty="0">
                <a:solidFill>
                  <a:srgbClr val="3C7D82"/>
                </a:solidFill>
                <a:latin typeface="Oracle Sans" charset="0"/>
                <a:ea typeface="Oracle Sans" charset="0"/>
                <a:cs typeface="Oracle Sans" charset="0"/>
              </a:rPr>
              <a:t>500M Metrics Ingestion</a:t>
            </a:r>
            <a:br>
              <a:rPr lang="en-US" sz="1600" i="1" dirty="0">
                <a:solidFill>
                  <a:srgbClr val="3C7D82"/>
                </a:solidFill>
                <a:latin typeface="Oracle Sans" charset="0"/>
                <a:ea typeface="Oracle Sans" charset="0"/>
                <a:cs typeface="Oracle Sans" charset="0"/>
              </a:rPr>
            </a:br>
            <a:r>
              <a:rPr lang="en-US" sz="1600" i="1" dirty="0">
                <a:solidFill>
                  <a:srgbClr val="3C7D82"/>
                </a:solidFill>
                <a:latin typeface="Oracle Sans" charset="0"/>
                <a:ea typeface="Oracle Sans" charset="0"/>
                <a:cs typeface="Oracle Sans" charset="0"/>
              </a:rPr>
              <a:t>1B Metrics Retrieval</a:t>
            </a:r>
          </a:p>
          <a:p>
            <a:pPr algn="ctr"/>
            <a:r>
              <a:rPr lang="en-US" sz="1600" i="1" dirty="0">
                <a:solidFill>
                  <a:srgbClr val="3C7D82"/>
                </a:solidFill>
                <a:latin typeface="Oracle Sans" charset="0"/>
                <a:ea typeface="Oracle Sans" charset="0"/>
                <a:cs typeface="Oracle Sans" charset="0"/>
              </a:rPr>
              <a:t>1M Notifications</a:t>
            </a:r>
          </a:p>
          <a:p>
            <a:pPr algn="ctr"/>
            <a:r>
              <a:rPr lang="en-US" sz="1600" i="1" dirty="0">
                <a:solidFill>
                  <a:srgbClr val="3C7D82"/>
                </a:solidFill>
                <a:latin typeface="Oracle Sans" charset="0"/>
                <a:ea typeface="Oracle Sans" charset="0"/>
                <a:cs typeface="Oracle Sans" charset="0"/>
              </a:rPr>
              <a:t>1K Emails</a:t>
            </a:r>
          </a:p>
        </p:txBody>
      </p:sp>
      <p:sp>
        <p:nvSpPr>
          <p:cNvPr id="48" name="Circle">
            <a:extLst>
              <a:ext uri="{FF2B5EF4-FFF2-40B4-BE49-F238E27FC236}">
                <a16:creationId xmlns:a16="http://schemas.microsoft.com/office/drawing/2014/main" id="{1F9D708F-9CCB-E348-A2BC-39C51B9C5A9F}"/>
              </a:ext>
            </a:extLst>
          </p:cNvPr>
          <p:cNvSpPr/>
          <p:nvPr/>
        </p:nvSpPr>
        <p:spPr>
          <a:xfrm>
            <a:off x="1299091" y="1995281"/>
            <a:ext cx="1183908" cy="1167939"/>
          </a:xfrm>
          <a:prstGeom prst="ellipse">
            <a:avLst/>
          </a:prstGeom>
          <a:solidFill>
            <a:schemeClr val="accent1"/>
          </a:solidFill>
          <a:ln w="12700">
            <a:miter lim="400000"/>
          </a:ln>
        </p:spPr>
        <p:txBody>
          <a:bodyPr lIns="45719" rIns="45719" anchor="ctr"/>
          <a:lstStyle/>
          <a:p>
            <a:endParaRPr lang="en-US" i="1" dirty="0"/>
          </a:p>
          <a:p>
            <a:endParaRPr lang="en-US" i="1" dirty="0"/>
          </a:p>
          <a:p>
            <a:endParaRPr lang="en-US" i="1" dirty="0"/>
          </a:p>
          <a:p>
            <a:endParaRPr lang="en-US" i="1" dirty="0"/>
          </a:p>
          <a:p>
            <a:endParaRPr lang="en-US" i="1" dirty="0"/>
          </a:p>
          <a:p>
            <a:endParaRPr lang="en-US" i="1" dirty="0"/>
          </a:p>
          <a:p>
            <a:endParaRPr lang="en-US" i="1" dirty="0"/>
          </a:p>
          <a:p>
            <a:endParaRPr lang="en-US" i="1" dirty="0"/>
          </a:p>
          <a:p>
            <a:endParaRPr lang="en-US" i="1" dirty="0"/>
          </a:p>
          <a:p>
            <a:endParaRPr lang="en-US" i="1" dirty="0"/>
          </a:p>
          <a:p>
            <a:endParaRPr lang="en-US" i="1" dirty="0"/>
          </a:p>
          <a:p>
            <a:endParaRPr lang="en-US" i="1" dirty="0"/>
          </a:p>
          <a:p>
            <a:endParaRPr lang="en-US" i="1" dirty="0"/>
          </a:p>
          <a:p>
            <a:endParaRPr lang="en-US" i="1" dirty="0"/>
          </a:p>
          <a:p>
            <a:endParaRPr i="1" dirty="0"/>
          </a:p>
        </p:txBody>
      </p:sp>
      <p:pic>
        <p:nvPicPr>
          <p:cNvPr id="49" name="Image" descr="Image">
            <a:extLst>
              <a:ext uri="{FF2B5EF4-FFF2-40B4-BE49-F238E27FC236}">
                <a16:creationId xmlns:a16="http://schemas.microsoft.com/office/drawing/2014/main" id="{E828CEA5-4D12-0246-AF8D-874A8C6E0875}"/>
              </a:ext>
            </a:extLst>
          </p:cNvPr>
          <p:cNvPicPr>
            <a:picLocks noChangeAspect="1"/>
          </p:cNvPicPr>
          <p:nvPr/>
        </p:nvPicPr>
        <p:blipFill>
          <a:blip r:embed="rId3"/>
          <a:stretch>
            <a:fillRect/>
          </a:stretch>
        </p:blipFill>
        <p:spPr>
          <a:xfrm>
            <a:off x="1553090" y="2217924"/>
            <a:ext cx="710345" cy="710345"/>
          </a:xfrm>
          <a:prstGeom prst="rect">
            <a:avLst/>
          </a:prstGeom>
          <a:ln w="12700">
            <a:miter lim="400000"/>
          </a:ln>
        </p:spPr>
      </p:pic>
      <p:sp>
        <p:nvSpPr>
          <p:cNvPr id="50" name="Content Placeholder 6">
            <a:extLst>
              <a:ext uri="{FF2B5EF4-FFF2-40B4-BE49-F238E27FC236}">
                <a16:creationId xmlns:a16="http://schemas.microsoft.com/office/drawing/2014/main" id="{63314D60-A239-E144-80E9-EBC7D72CD072}"/>
              </a:ext>
            </a:extLst>
          </p:cNvPr>
          <p:cNvSpPr txBox="1">
            <a:spLocks/>
          </p:cNvSpPr>
          <p:nvPr/>
        </p:nvSpPr>
        <p:spPr>
          <a:xfrm>
            <a:off x="838201" y="5338015"/>
            <a:ext cx="10386390" cy="914805"/>
          </a:xfrm>
          <a:prstGeom prst="rect">
            <a:avLst/>
          </a:prstGeom>
        </p:spPr>
        <p:txBody>
          <a:bodyPr/>
          <a:lstStyle>
            <a:lvl1pPr marL="228600" indent="-228600" algn="l" defTabSz="914400" rtl="0" eaLnBrk="1" latinLnBrk="0" hangingPunct="1">
              <a:lnSpc>
                <a:spcPct val="90000"/>
              </a:lnSpc>
              <a:spcBef>
                <a:spcPts val="1200"/>
              </a:spcBef>
              <a:buClr>
                <a:schemeClr val="tx1">
                  <a:lumMod val="60000"/>
                  <a:lumOff val="40000"/>
                </a:schemeClr>
              </a:buClr>
              <a:buFont typeface="Arial" panose="020B0604020202020204" pitchFamily="34" charset="0"/>
              <a:buChar char="•"/>
              <a:defRPr sz="2800" kern="1200">
                <a:solidFill>
                  <a:schemeClr val="tx1"/>
                </a:solidFill>
                <a:latin typeface="+mn-lt"/>
                <a:ea typeface="+mn-ea"/>
                <a:cs typeface="+mn-cs"/>
              </a:defRPr>
            </a:lvl1pPr>
            <a:lvl2pPr marL="502920" indent="-228600" algn="l" defTabSz="914400" rtl="0" eaLnBrk="1" latinLnBrk="0" hangingPunct="1">
              <a:lnSpc>
                <a:spcPct val="90000"/>
              </a:lnSpc>
              <a:spcBef>
                <a:spcPts val="800"/>
              </a:spcBef>
              <a:buClr>
                <a:schemeClr val="tx1">
                  <a:lumMod val="60000"/>
                  <a:lumOff val="40000"/>
                </a:schemeClr>
              </a:buClr>
              <a:buFont typeface="Arial" panose="020B0604020202020204" pitchFamily="34" charset="0"/>
              <a:buChar char="–"/>
              <a:defRPr sz="2400" kern="1200">
                <a:solidFill>
                  <a:schemeClr val="tx1"/>
                </a:solidFill>
                <a:latin typeface="+mn-lt"/>
                <a:ea typeface="+mn-ea"/>
                <a:cs typeface="+mn-cs"/>
              </a:defRPr>
            </a:lvl2pPr>
            <a:lvl3pPr marL="731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800" kern="1200">
                <a:solidFill>
                  <a:schemeClr val="tx1"/>
                </a:solidFill>
                <a:latin typeface="+mn-lt"/>
                <a:ea typeface="+mn-ea"/>
                <a:cs typeface="+mn-cs"/>
              </a:defRPr>
            </a:lvl4pPr>
            <a:lvl5pPr marL="11887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5pPr>
            <a:lvl6pPr marL="14173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9pPr>
          </a:lstStyle>
          <a:p>
            <a:pPr marL="0" indent="0" algn="ctr">
              <a:lnSpc>
                <a:spcPct val="100000"/>
              </a:lnSpc>
              <a:spcBef>
                <a:spcPts val="1800"/>
              </a:spcBef>
              <a:buNone/>
            </a:pPr>
            <a:r>
              <a:rPr lang="en-US" sz="3600" dirty="0">
                <a:latin typeface="Oracle Sans" panose="020B0503020204020204" pitchFamily="34" charset="0"/>
                <a:cs typeface="Oracle Sans" panose="020B0503020204020204" pitchFamily="34" charset="0"/>
              </a:rPr>
              <a:t>Available to all new and existing cloud accounts</a:t>
            </a:r>
          </a:p>
        </p:txBody>
      </p:sp>
    </p:spTree>
    <p:extLst>
      <p:ext uri="{BB962C8B-B14F-4D97-AF65-F5344CB8AC3E}">
        <p14:creationId xmlns:p14="http://schemas.microsoft.com/office/powerpoint/2010/main" val="2688525110"/>
      </p:ext>
    </p:extLst>
  </p:cSld>
  <p:clrMapOvr>
    <a:masterClrMapping/>
  </p:clrMapOvr>
  <p:transition>
    <p:pu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7520B56-23A1-5F41-9D71-0D6C245309BC}"/>
              </a:ext>
            </a:extLst>
          </p:cNvPr>
          <p:cNvSpPr>
            <a:spLocks noGrp="1"/>
          </p:cNvSpPr>
          <p:nvPr>
            <p:ph type="title"/>
          </p:nvPr>
        </p:nvSpPr>
        <p:spPr/>
        <p:txBody>
          <a:bodyPr/>
          <a:lstStyle/>
          <a:p>
            <a:r>
              <a:rPr lang="en-US" dirty="0"/>
              <a:t>Dimitri </a:t>
            </a:r>
            <a:r>
              <a:rPr lang="en-US" dirty="0" err="1"/>
              <a:t>Gielis</a:t>
            </a:r>
            <a:r>
              <a:rPr lang="en-US" dirty="0"/>
              <a:t> blog posts on Free Cloud</a:t>
            </a:r>
          </a:p>
        </p:txBody>
      </p:sp>
      <p:sp>
        <p:nvSpPr>
          <p:cNvPr id="4" name="Footer Placeholder 3">
            <a:extLst>
              <a:ext uri="{FF2B5EF4-FFF2-40B4-BE49-F238E27FC236}">
                <a16:creationId xmlns:a16="http://schemas.microsoft.com/office/drawing/2014/main" id="{045D5EB0-D60F-3943-8B57-F0711A9EA0EF}"/>
              </a:ext>
            </a:extLst>
          </p:cNvPr>
          <p:cNvSpPr>
            <a:spLocks noGrp="1"/>
          </p:cNvSpPr>
          <p:nvPr>
            <p:ph type="ftr" sz="quarter" idx="3"/>
          </p:nvPr>
        </p:nvSpPr>
        <p:spPr>
          <a:xfrm>
            <a:off x="1022461" y="6514977"/>
            <a:ext cx="7703621" cy="365125"/>
          </a:xfrm>
        </p:spPr>
        <p:txBody>
          <a:bodyPr/>
          <a:lstStyle/>
          <a:p>
            <a:r>
              <a:rPr lang="en-US" sz="800" dirty="0"/>
              <a:t>Copyright © 2019 Oracle and/or its affiliates.</a:t>
            </a:r>
          </a:p>
        </p:txBody>
      </p:sp>
      <p:sp>
        <p:nvSpPr>
          <p:cNvPr id="2" name="TextBox 1">
            <a:extLst>
              <a:ext uri="{FF2B5EF4-FFF2-40B4-BE49-F238E27FC236}">
                <a16:creationId xmlns:a16="http://schemas.microsoft.com/office/drawing/2014/main" id="{189EF76C-D8E6-5447-8100-FEC5763CE2B5}"/>
              </a:ext>
            </a:extLst>
          </p:cNvPr>
          <p:cNvSpPr txBox="1"/>
          <p:nvPr/>
        </p:nvSpPr>
        <p:spPr>
          <a:xfrm>
            <a:off x="838200" y="1690688"/>
            <a:ext cx="8328102" cy="3785652"/>
          </a:xfrm>
          <a:prstGeom prst="rect">
            <a:avLst/>
          </a:prstGeom>
          <a:noFill/>
        </p:spPr>
        <p:txBody>
          <a:bodyPr wrap="square" rtlCol="0">
            <a:spAutoFit/>
          </a:bodyPr>
          <a:lstStyle/>
          <a:p>
            <a:r>
              <a:rPr lang="en-US" sz="1600" dirty="0">
                <a:latin typeface="Oracle Sans Light" panose="020B0403020204020204" pitchFamily="34" charset="0"/>
                <a:cs typeface="Oracle Sans Light" panose="020B0403020204020204" pitchFamily="34" charset="0"/>
              </a:rPr>
              <a:t>1. Sign-up for Free Oracle Cloud</a:t>
            </a:r>
          </a:p>
          <a:p>
            <a:r>
              <a:rPr lang="en-US" sz="1600" dirty="0">
                <a:latin typeface="Oracle Sans Light" panose="020B0403020204020204" pitchFamily="34" charset="0"/>
                <a:cs typeface="Oracle Sans Light" panose="020B0403020204020204" pitchFamily="34" charset="0"/>
              </a:rPr>
              <a:t>2. Setup Autonomous Transaction Cloud (ATP)</a:t>
            </a:r>
          </a:p>
          <a:p>
            <a:r>
              <a:rPr lang="en-US" sz="1600" dirty="0">
                <a:latin typeface="Oracle Sans Light" panose="020B0403020204020204" pitchFamily="34" charset="0"/>
                <a:cs typeface="Oracle Sans Light" panose="020B0403020204020204" pitchFamily="34" charset="0"/>
              </a:rPr>
              <a:t>3. Connecting with SQL Developer (Desktop) to ATP</a:t>
            </a:r>
          </a:p>
          <a:p>
            <a:r>
              <a:rPr lang="en-US" sz="1600" dirty="0">
                <a:latin typeface="Oracle Sans Light" panose="020B0403020204020204" pitchFamily="34" charset="0"/>
                <a:cs typeface="Oracle Sans Light" panose="020B0403020204020204" pitchFamily="34" charset="0"/>
              </a:rPr>
              <a:t>4. Connecting with SQL Developer Web to ATP</a:t>
            </a:r>
          </a:p>
          <a:p>
            <a:r>
              <a:rPr lang="en-US" sz="1600" dirty="0">
                <a:latin typeface="Oracle Sans Light" panose="020B0403020204020204" pitchFamily="34" charset="0"/>
                <a:cs typeface="Oracle Sans Light" panose="020B0403020204020204" pitchFamily="34" charset="0"/>
              </a:rPr>
              <a:t>5. Setup APEX in ATP and create the first APEX app</a:t>
            </a:r>
          </a:p>
          <a:p>
            <a:r>
              <a:rPr lang="en-US" sz="1600" dirty="0">
                <a:latin typeface="Oracle Sans Light" panose="020B0403020204020204" pitchFamily="34" charset="0"/>
                <a:cs typeface="Oracle Sans Light" panose="020B0403020204020204" pitchFamily="34" charset="0"/>
              </a:rPr>
              <a:t>6. Create a VM Instance (Compute Cloud)</a:t>
            </a:r>
          </a:p>
          <a:p>
            <a:r>
              <a:rPr lang="en-US" sz="1600" dirty="0">
                <a:latin typeface="Oracle Sans Light" panose="020B0403020204020204" pitchFamily="34" charset="0"/>
                <a:cs typeface="Oracle Sans Light" panose="020B0403020204020204" pitchFamily="34" charset="0"/>
              </a:rPr>
              <a:t>7. Setup a Webserver on the Compute Instance (VM)</a:t>
            </a:r>
          </a:p>
          <a:p>
            <a:r>
              <a:rPr lang="en-US" sz="1600" dirty="0">
                <a:latin typeface="Oracle Sans Light" panose="020B0403020204020204" pitchFamily="34" charset="0"/>
                <a:cs typeface="Oracle Sans Light" panose="020B0403020204020204" pitchFamily="34" charset="0"/>
              </a:rPr>
              <a:t>8. Setup APEX Office Print (AOP) to export to PDF, Excel, Word, </a:t>
            </a:r>
            <a:r>
              <a:rPr lang="en-US" sz="1600" dirty="0" err="1">
                <a:latin typeface="Oracle Sans Light" panose="020B0403020204020204" pitchFamily="34" charset="0"/>
                <a:cs typeface="Oracle Sans Light" panose="020B0403020204020204" pitchFamily="34" charset="0"/>
              </a:rPr>
              <a:t>Powerpoint</a:t>
            </a:r>
            <a:r>
              <a:rPr lang="en-US" sz="1600" dirty="0">
                <a:latin typeface="Oracle Sans Light" panose="020B0403020204020204" pitchFamily="34" charset="0"/>
                <a:cs typeface="Oracle Sans Light" panose="020B0403020204020204" pitchFamily="34" charset="0"/>
              </a:rPr>
              <a:t>, HTML and Text</a:t>
            </a:r>
          </a:p>
          <a:p>
            <a:r>
              <a:rPr lang="en-US" sz="1600" dirty="0">
                <a:latin typeface="Oracle Sans Light" panose="020B0403020204020204" pitchFamily="34" charset="0"/>
                <a:cs typeface="Oracle Sans Light" panose="020B0403020204020204" pitchFamily="34" charset="0"/>
              </a:rPr>
              <a:t>9. Setup Object Storage and use for File Share and Backups</a:t>
            </a:r>
          </a:p>
          <a:p>
            <a:r>
              <a:rPr lang="en-US" sz="1600" dirty="0">
                <a:latin typeface="Oracle Sans Light" panose="020B0403020204020204" pitchFamily="34" charset="0"/>
                <a:cs typeface="Oracle Sans Light" panose="020B0403020204020204" pitchFamily="34" charset="0"/>
              </a:rPr>
              <a:t>10. Running </a:t>
            </a:r>
            <a:r>
              <a:rPr lang="en-US" sz="1600" dirty="0" err="1">
                <a:latin typeface="Oracle Sans Light" panose="020B0403020204020204" pitchFamily="34" charset="0"/>
                <a:cs typeface="Oracle Sans Light" panose="020B0403020204020204" pitchFamily="34" charset="0"/>
              </a:rPr>
              <a:t>SQLcl</a:t>
            </a:r>
            <a:r>
              <a:rPr lang="en-US" sz="1600" dirty="0">
                <a:latin typeface="Oracle Sans Light" panose="020B0403020204020204" pitchFamily="34" charset="0"/>
                <a:cs typeface="Oracle Sans Light" panose="020B0403020204020204" pitchFamily="34" charset="0"/>
              </a:rPr>
              <a:t> and </a:t>
            </a:r>
            <a:r>
              <a:rPr lang="en-US" sz="1600" dirty="0" err="1">
                <a:latin typeface="Oracle Sans Light" panose="020B0403020204020204" pitchFamily="34" charset="0"/>
                <a:cs typeface="Oracle Sans Light" panose="020B0403020204020204" pitchFamily="34" charset="0"/>
              </a:rPr>
              <a:t>Datapump</a:t>
            </a:r>
            <a:r>
              <a:rPr lang="en-US" sz="1600" dirty="0">
                <a:latin typeface="Oracle Sans Light" panose="020B0403020204020204" pitchFamily="34" charset="0"/>
                <a:cs typeface="Oracle Sans Light" panose="020B0403020204020204" pitchFamily="34" charset="0"/>
              </a:rPr>
              <a:t> from the Compute Instance (VM) to ATP</a:t>
            </a:r>
          </a:p>
          <a:p>
            <a:r>
              <a:rPr lang="en-US" sz="1600" dirty="0">
                <a:latin typeface="Oracle Sans Light" panose="020B0403020204020204" pitchFamily="34" charset="0"/>
                <a:cs typeface="Oracle Sans Light" panose="020B0403020204020204" pitchFamily="34" charset="0"/>
              </a:rPr>
              <a:t>11. Sending Emails with APEX_MAIL on ATP</a:t>
            </a:r>
          </a:p>
          <a:p>
            <a:r>
              <a:rPr lang="en-US" sz="1600" dirty="0">
                <a:latin typeface="Oracle Sans Light" panose="020B0403020204020204" pitchFamily="34" charset="0"/>
                <a:cs typeface="Oracle Sans Light" panose="020B0403020204020204" pitchFamily="34" charset="0"/>
              </a:rPr>
              <a:t>12. Create a 2nd Compute Instance and a Load Balancer</a:t>
            </a:r>
          </a:p>
          <a:p>
            <a:r>
              <a:rPr lang="en-US" sz="1600" dirty="0">
                <a:latin typeface="Oracle Sans Light" panose="020B0403020204020204" pitchFamily="34" charset="0"/>
                <a:cs typeface="Oracle Sans Light" panose="020B0403020204020204" pitchFamily="34" charset="0"/>
              </a:rPr>
              <a:t>13. Final things to take away</a:t>
            </a:r>
          </a:p>
          <a:p>
            <a:r>
              <a:rPr lang="en-US" sz="1600" dirty="0">
                <a:latin typeface="Oracle Sans Light" panose="020B0403020204020204" pitchFamily="34" charset="0"/>
                <a:cs typeface="Oracle Sans Light" panose="020B0403020204020204" pitchFamily="34" charset="0"/>
              </a:rPr>
              <a:t>14. Message: Your Oracle Cloud Free Trial has expired (but FREE keeps running)</a:t>
            </a:r>
          </a:p>
          <a:p>
            <a:r>
              <a:rPr lang="en-US" sz="1600" dirty="0">
                <a:latin typeface="Oracle Sans Light" panose="020B0403020204020204" pitchFamily="34" charset="0"/>
                <a:cs typeface="Oracle Sans Light" panose="020B0403020204020204" pitchFamily="34" charset="0"/>
              </a:rPr>
              <a:t>15. Error: The request could not be mapped to any database</a:t>
            </a:r>
          </a:p>
        </p:txBody>
      </p:sp>
      <p:pic>
        <p:nvPicPr>
          <p:cNvPr id="3" name="Picture 2">
            <a:extLst>
              <a:ext uri="{FF2B5EF4-FFF2-40B4-BE49-F238E27FC236}">
                <a16:creationId xmlns:a16="http://schemas.microsoft.com/office/drawing/2014/main" id="{F1CD2137-7AF0-A54C-9606-45847F5AF0E1}"/>
              </a:ext>
            </a:extLst>
          </p:cNvPr>
          <p:cNvPicPr>
            <a:picLocks noChangeAspect="1"/>
          </p:cNvPicPr>
          <p:nvPr/>
        </p:nvPicPr>
        <p:blipFill>
          <a:blip r:embed="rId3"/>
          <a:stretch>
            <a:fillRect/>
          </a:stretch>
        </p:blipFill>
        <p:spPr>
          <a:xfrm>
            <a:off x="9827012" y="3583514"/>
            <a:ext cx="1905000" cy="1905000"/>
          </a:xfrm>
          <a:prstGeom prst="rect">
            <a:avLst/>
          </a:prstGeom>
        </p:spPr>
      </p:pic>
    </p:spTree>
    <p:extLst>
      <p:ext uri="{BB962C8B-B14F-4D97-AF65-F5344CB8AC3E}">
        <p14:creationId xmlns:p14="http://schemas.microsoft.com/office/powerpoint/2010/main" val="212577999"/>
      </p:ext>
    </p:extLst>
  </p:cSld>
  <p:clrMapOvr>
    <a:masterClrMapping/>
  </p:clrMapOvr>
  <p:transition>
    <p:push/>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3A34A7-FCA8-AB4B-A1F9-D1B5A8255846}"/>
              </a:ext>
            </a:extLst>
          </p:cNvPr>
          <p:cNvSpPr>
            <a:spLocks noGrp="1"/>
          </p:cNvSpPr>
          <p:nvPr>
            <p:ph type="title"/>
          </p:nvPr>
        </p:nvSpPr>
        <p:spPr>
          <a:xfrm>
            <a:off x="768095" y="783026"/>
            <a:ext cx="9083475" cy="844095"/>
          </a:xfrm>
        </p:spPr>
        <p:txBody>
          <a:bodyPr>
            <a:noAutofit/>
          </a:bodyPr>
          <a:lstStyle/>
          <a:p>
            <a:r>
              <a:rPr lang="en-US" sz="4400" dirty="0">
                <a:latin typeface="Georgia"/>
                <a:cs typeface="Georgia"/>
              </a:rPr>
              <a:t>Oracle Cloud Free Tier</a:t>
            </a:r>
          </a:p>
        </p:txBody>
      </p:sp>
      <p:sp>
        <p:nvSpPr>
          <p:cNvPr id="2" name="Footer Placeholder 1">
            <a:extLst>
              <a:ext uri="{FF2B5EF4-FFF2-40B4-BE49-F238E27FC236}">
                <a16:creationId xmlns:a16="http://schemas.microsoft.com/office/drawing/2014/main" id="{F855989F-29BB-4048-9F5F-C6D0FB3C5939}"/>
              </a:ext>
            </a:extLst>
          </p:cNvPr>
          <p:cNvSpPr>
            <a:spLocks noGrp="1"/>
          </p:cNvSpPr>
          <p:nvPr>
            <p:ph type="ftr" sz="quarter" idx="4294967295"/>
          </p:nvPr>
        </p:nvSpPr>
        <p:spPr>
          <a:xfrm>
            <a:off x="4120958" y="6514977"/>
            <a:ext cx="7127152" cy="365125"/>
          </a:xfrm>
          <a:prstGeom prst="rect">
            <a:avLst/>
          </a:prstGeom>
        </p:spPr>
        <p:txBody>
          <a:bodyPr/>
          <a:lstStyle/>
          <a:p>
            <a:r>
              <a:rPr lang="en-US" sz="800"/>
              <a:t>Copyright © 2019 Oracle and/or its affiliates.</a:t>
            </a:r>
            <a:endParaRPr lang="en-US" sz="800" dirty="0"/>
          </a:p>
        </p:txBody>
      </p:sp>
      <p:sp>
        <p:nvSpPr>
          <p:cNvPr id="7" name="Rounded Rectangle 6">
            <a:extLst>
              <a:ext uri="{FF2B5EF4-FFF2-40B4-BE49-F238E27FC236}">
                <a16:creationId xmlns:a16="http://schemas.microsoft.com/office/drawing/2014/main" id="{088461F3-4807-F743-AEC4-FF83F360D226}"/>
              </a:ext>
            </a:extLst>
          </p:cNvPr>
          <p:cNvSpPr/>
          <p:nvPr/>
        </p:nvSpPr>
        <p:spPr bwMode="gray">
          <a:xfrm>
            <a:off x="537029" y="2492715"/>
            <a:ext cx="11016342" cy="2513999"/>
          </a:xfrm>
          <a:prstGeom prst="roundRect">
            <a:avLst>
              <a:gd name="adj" fmla="val 4960"/>
            </a:avLst>
          </a:prstGeom>
          <a:solidFill>
            <a:schemeClr val="bg1"/>
          </a:solidFill>
          <a:ln w="101600">
            <a:solidFill>
              <a:schemeClr val="bg1">
                <a:lumMod val="50000"/>
              </a:schemeClr>
            </a:solidFill>
            <a:miter lim="800000"/>
          </a:ln>
          <a:effectLst>
            <a:outerShdw blurRad="50800" dist="762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GB" sz="8800" dirty="0" err="1">
                <a:solidFill>
                  <a:schemeClr val="tx1"/>
                </a:solidFill>
              </a:rPr>
              <a:t>oracle.com</a:t>
            </a:r>
            <a:r>
              <a:rPr lang="en-GB" sz="8800" dirty="0">
                <a:solidFill>
                  <a:schemeClr val="tx1"/>
                </a:solidFill>
              </a:rPr>
              <a:t>/free</a:t>
            </a:r>
            <a:endParaRPr lang="en-GB" sz="6000" dirty="0">
              <a:solidFill>
                <a:schemeClr val="tx1"/>
              </a:solidFill>
            </a:endParaRPr>
          </a:p>
        </p:txBody>
      </p:sp>
    </p:spTree>
    <p:extLst>
      <p:ext uri="{BB962C8B-B14F-4D97-AF65-F5344CB8AC3E}">
        <p14:creationId xmlns:p14="http://schemas.microsoft.com/office/powerpoint/2010/main" val="3240824136"/>
      </p:ext>
    </p:extLst>
  </p:cSld>
  <p:clrMapOvr>
    <a:masterClrMapping/>
  </p:clrMapOvr>
  <p:transition>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0F6583E-F449-B141-B041-D81CC4A9D5B5}"/>
              </a:ext>
            </a:extLst>
          </p:cNvPr>
          <p:cNvSpPr>
            <a:spLocks noGrp="1"/>
          </p:cNvSpPr>
          <p:nvPr>
            <p:ph type="title"/>
          </p:nvPr>
        </p:nvSpPr>
        <p:spPr>
          <a:xfrm>
            <a:off x="531464" y="327351"/>
            <a:ext cx="11353800" cy="1325563"/>
          </a:xfrm>
        </p:spPr>
        <p:txBody>
          <a:bodyPr>
            <a:normAutofit/>
          </a:bodyPr>
          <a:lstStyle/>
          <a:p>
            <a:r>
              <a:rPr lang="en-US" sz="3600" dirty="0"/>
              <a:t>Oracle APEX | </a:t>
            </a:r>
            <a:r>
              <a:rPr lang="en-US" sz="3600" dirty="0">
                <a:solidFill>
                  <a:schemeClr val="accent1"/>
                </a:solidFill>
              </a:rPr>
              <a:t>on Always Free Autonomous Database</a:t>
            </a:r>
            <a:endParaRPr lang="en-US" sz="3600" dirty="0"/>
          </a:p>
        </p:txBody>
      </p:sp>
      <p:sp>
        <p:nvSpPr>
          <p:cNvPr id="5" name="Rectangle 4"/>
          <p:cNvSpPr/>
          <p:nvPr/>
        </p:nvSpPr>
        <p:spPr>
          <a:xfrm>
            <a:off x="1382232" y="6090801"/>
            <a:ext cx="9248701" cy="461665"/>
          </a:xfrm>
          <a:prstGeom prst="rect">
            <a:avLst/>
          </a:prstGeom>
        </p:spPr>
        <p:txBody>
          <a:bodyPr wrap="square">
            <a:spAutoFit/>
          </a:bodyPr>
          <a:lstStyle/>
          <a:p>
            <a:pPr algn="ctr"/>
            <a:r>
              <a:rPr lang="en-US" sz="2400" dirty="0">
                <a:latin typeface="Oracle Sans" charset="0"/>
                <a:ea typeface="Oracle Sans" charset="0"/>
                <a:cs typeface="Oracle Sans" charset="0"/>
              </a:rPr>
              <a:t>Once logged into APEX it is the same experience as on </a:t>
            </a:r>
            <a:r>
              <a:rPr lang="en-US" sz="2400" dirty="0" err="1">
                <a:latin typeface="Oracle Sans" charset="0"/>
                <a:ea typeface="Oracle Sans" charset="0"/>
                <a:cs typeface="Oracle Sans" charset="0"/>
              </a:rPr>
              <a:t>prem</a:t>
            </a:r>
            <a:endParaRPr lang="en-US" sz="2400" dirty="0">
              <a:latin typeface="Oracle Sans" charset="0"/>
              <a:ea typeface="Oracle Sans" charset="0"/>
              <a:cs typeface="Oracle Sans" charset="0"/>
            </a:endParaRPr>
          </a:p>
        </p:txBody>
      </p:sp>
      <p:pic>
        <p:nvPicPr>
          <p:cNvPr id="4" name="Picture 3"/>
          <p:cNvPicPr>
            <a:picLocks noChangeAspect="1"/>
          </p:cNvPicPr>
          <p:nvPr/>
        </p:nvPicPr>
        <p:blipFill>
          <a:blip r:embed="rId3"/>
          <a:stretch>
            <a:fillRect/>
          </a:stretch>
        </p:blipFill>
        <p:spPr>
          <a:xfrm>
            <a:off x="1484274" y="1390609"/>
            <a:ext cx="9044615" cy="4466602"/>
          </a:xfrm>
          <a:prstGeom prst="rect">
            <a:avLst/>
          </a:prstGeom>
        </p:spPr>
      </p:pic>
    </p:spTree>
    <p:extLst>
      <p:ext uri="{BB962C8B-B14F-4D97-AF65-F5344CB8AC3E}">
        <p14:creationId xmlns:p14="http://schemas.microsoft.com/office/powerpoint/2010/main" val="2191529004"/>
      </p:ext>
    </p:extLst>
  </p:cSld>
  <p:clrMapOvr>
    <a:masterClrMapping/>
  </p:clrMapOvr>
  <p:transition>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D1350F"/>
                </a:solidFill>
              </a:rPr>
              <a:t>New</a:t>
            </a:r>
            <a:r>
              <a:rPr lang="en-US" dirty="0"/>
              <a:t> | APEX on Autonomous Database</a:t>
            </a:r>
          </a:p>
        </p:txBody>
      </p:sp>
      <p:sp>
        <p:nvSpPr>
          <p:cNvPr id="6" name="Content Placeholder 1">
            <a:extLst>
              <a:ext uri="{FF2B5EF4-FFF2-40B4-BE49-F238E27FC236}">
                <a16:creationId xmlns:a16="http://schemas.microsoft.com/office/drawing/2014/main" id="{EA60A7CB-6C61-2446-80B9-748F8360BB5D}"/>
              </a:ext>
            </a:extLst>
          </p:cNvPr>
          <p:cNvSpPr txBox="1">
            <a:spLocks/>
          </p:cNvSpPr>
          <p:nvPr/>
        </p:nvSpPr>
        <p:spPr>
          <a:xfrm>
            <a:off x="531951" y="2112932"/>
            <a:ext cx="5202421" cy="441960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Oracle Sans Light" panose="020B0403020204020204" pitchFamily="34" charset="0"/>
                <a:ea typeface="+mn-ea"/>
                <a:cs typeface="Oracle Sans Light" panose="020B04030202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Oracle Sans Light" panose="020B0403020204020204" pitchFamily="34" charset="0"/>
                <a:ea typeface="+mn-ea"/>
                <a:cs typeface="Oracle Sans Light" panose="020B04030202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racle Sans Light" panose="020B0403020204020204" pitchFamily="34" charset="0"/>
                <a:ea typeface="+mn-ea"/>
                <a:cs typeface="Oracle Sans Light" panose="020B04030202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Oracle Sans Light" panose="020B0403020204020204" pitchFamily="34" charset="0"/>
                <a:ea typeface="+mn-ea"/>
                <a:cs typeface="Oracle Sans Light" panose="020B04030202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Oracle Sans Light" panose="020B0403020204020204" pitchFamily="34" charset="0"/>
                <a:ea typeface="+mn-ea"/>
                <a:cs typeface="Oracle Sans Light" panose="020B04030202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u="sng" dirty="0"/>
              <a:t>APEX on Autonomous</a:t>
            </a:r>
          </a:p>
          <a:p>
            <a:pPr marL="571500" indent="-571500">
              <a:buClr>
                <a:schemeClr val="accent1"/>
              </a:buClr>
              <a:buFont typeface="Lucida Grande"/>
              <a:buChar char="-"/>
            </a:pPr>
            <a:r>
              <a:rPr lang="en-US" sz="2400" dirty="0"/>
              <a:t>Declarative</a:t>
            </a:r>
          </a:p>
          <a:p>
            <a:pPr marL="571500" indent="-571500">
              <a:buClr>
                <a:schemeClr val="accent1"/>
              </a:buClr>
              <a:buFont typeface="Lucida Grande"/>
              <a:buChar char="-"/>
            </a:pPr>
            <a:r>
              <a:rPr lang="en-US" sz="2400" dirty="0"/>
              <a:t>Few lines of code</a:t>
            </a:r>
          </a:p>
          <a:p>
            <a:pPr marL="571500" indent="-571500">
              <a:buClr>
                <a:schemeClr val="accent1"/>
              </a:buClr>
              <a:buFont typeface="Lucida Grande"/>
              <a:buChar char="-"/>
            </a:pPr>
            <a:r>
              <a:rPr lang="en-US" sz="2400" dirty="0"/>
              <a:t>Robust </a:t>
            </a:r>
          </a:p>
          <a:p>
            <a:pPr marL="571500" indent="-571500">
              <a:buClr>
                <a:schemeClr val="accent1"/>
              </a:buClr>
              <a:buFont typeface="Lucida Grande"/>
              <a:buChar char="-"/>
            </a:pPr>
            <a:r>
              <a:rPr lang="en-US" sz="2400" dirty="0"/>
              <a:t>Secure by default</a:t>
            </a:r>
            <a:r>
              <a:rPr lang="en-US" dirty="0"/>
              <a:t>	</a:t>
            </a:r>
          </a:p>
          <a:p>
            <a:endParaRPr lang="en-US" dirty="0"/>
          </a:p>
        </p:txBody>
      </p:sp>
      <p:sp>
        <p:nvSpPr>
          <p:cNvPr id="7" name="Content Placeholder 2">
            <a:extLst>
              <a:ext uri="{FF2B5EF4-FFF2-40B4-BE49-F238E27FC236}">
                <a16:creationId xmlns:a16="http://schemas.microsoft.com/office/drawing/2014/main" id="{A09031BB-BDAD-FF4C-909F-20E3D67FC2C5}"/>
              </a:ext>
            </a:extLst>
          </p:cNvPr>
          <p:cNvSpPr txBox="1">
            <a:spLocks/>
          </p:cNvSpPr>
          <p:nvPr/>
        </p:nvSpPr>
        <p:spPr>
          <a:xfrm>
            <a:off x="6117817" y="2136682"/>
            <a:ext cx="6074183" cy="321848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Oracle Sans Light" panose="020B0403020204020204" pitchFamily="34" charset="0"/>
                <a:ea typeface="+mn-ea"/>
                <a:cs typeface="Oracle Sans Light" panose="020B04030202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Oracle Sans Light" panose="020B0403020204020204" pitchFamily="34" charset="0"/>
                <a:ea typeface="+mn-ea"/>
                <a:cs typeface="Oracle Sans Light" panose="020B04030202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racle Sans Light" panose="020B0403020204020204" pitchFamily="34" charset="0"/>
                <a:ea typeface="+mn-ea"/>
                <a:cs typeface="Oracle Sans Light" panose="020B04030202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Oracle Sans Light" panose="020B0403020204020204" pitchFamily="34" charset="0"/>
                <a:ea typeface="+mn-ea"/>
                <a:cs typeface="Oracle Sans Light" panose="020B04030202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Oracle Sans Light" panose="020B0403020204020204" pitchFamily="34" charset="0"/>
                <a:ea typeface="+mn-ea"/>
                <a:cs typeface="Oracle Sans Light" panose="020B04030202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u="sng" dirty="0"/>
              <a:t>JavaScript on AWS</a:t>
            </a:r>
          </a:p>
          <a:p>
            <a:pPr marL="457200" indent="-457200">
              <a:buClr>
                <a:schemeClr val="accent1"/>
              </a:buClr>
              <a:buFont typeface="Lucida Grande"/>
              <a:buChar char="-"/>
            </a:pPr>
            <a:r>
              <a:rPr lang="en-US" sz="2400" dirty="0"/>
              <a:t>Hand coding</a:t>
            </a:r>
          </a:p>
          <a:p>
            <a:pPr marL="457200" indent="-457200">
              <a:buClr>
                <a:schemeClr val="accent1"/>
              </a:buClr>
              <a:buFont typeface="Lucida Grande"/>
              <a:buChar char="-"/>
            </a:pPr>
            <a:r>
              <a:rPr lang="en-US" sz="2400" dirty="0"/>
              <a:t>Lots and lots of code</a:t>
            </a:r>
          </a:p>
          <a:p>
            <a:pPr marL="457200" indent="-457200">
              <a:buClr>
                <a:schemeClr val="accent1"/>
              </a:buClr>
              <a:buFont typeface="Lucida Grande"/>
              <a:buChar char="-"/>
            </a:pPr>
            <a:r>
              <a:rPr lang="en-US" sz="2400" dirty="0"/>
              <a:t>Complex to maintain and diagnose</a:t>
            </a:r>
          </a:p>
          <a:p>
            <a:pPr marL="457200" indent="-457200">
              <a:buClr>
                <a:schemeClr val="accent1"/>
              </a:buClr>
              <a:buFont typeface="Lucida Grande"/>
              <a:buChar char="-"/>
            </a:pPr>
            <a:r>
              <a:rPr lang="en-US" sz="2400" dirty="0"/>
              <a:t>Security coded by each developer</a:t>
            </a:r>
          </a:p>
          <a:p>
            <a:endParaRPr lang="en-US" dirty="0"/>
          </a:p>
        </p:txBody>
      </p:sp>
      <p:sp>
        <p:nvSpPr>
          <p:cNvPr id="8" name="Content Placeholder 1">
            <a:extLst>
              <a:ext uri="{FF2B5EF4-FFF2-40B4-BE49-F238E27FC236}">
                <a16:creationId xmlns:a16="http://schemas.microsoft.com/office/drawing/2014/main" id="{77158C86-5FC1-7E4A-94BC-9C83878C8210}"/>
              </a:ext>
            </a:extLst>
          </p:cNvPr>
          <p:cNvSpPr txBox="1">
            <a:spLocks/>
          </p:cNvSpPr>
          <p:nvPr/>
        </p:nvSpPr>
        <p:spPr>
          <a:xfrm>
            <a:off x="-362870" y="5192208"/>
            <a:ext cx="12192001" cy="129187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Oracle Sans Light" panose="020B0403020204020204" pitchFamily="34" charset="0"/>
                <a:ea typeface="+mn-ea"/>
                <a:cs typeface="Oracle Sans Light" panose="020B04030202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Oracle Sans Light" panose="020B0403020204020204" pitchFamily="34" charset="0"/>
                <a:ea typeface="+mn-ea"/>
                <a:cs typeface="Oracle Sans Light" panose="020B04030202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racle Sans Light" panose="020B0403020204020204" pitchFamily="34" charset="0"/>
                <a:ea typeface="+mn-ea"/>
                <a:cs typeface="Oracle Sans Light" panose="020B04030202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Oracle Sans Light" panose="020B0403020204020204" pitchFamily="34" charset="0"/>
                <a:ea typeface="+mn-ea"/>
                <a:cs typeface="Oracle Sans Light" panose="020B04030202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Oracle Sans Light" panose="020B0403020204020204" pitchFamily="34" charset="0"/>
                <a:ea typeface="+mn-ea"/>
                <a:cs typeface="Oracle Sans Light" panose="020B04030202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algn="ctr">
              <a:buClr>
                <a:schemeClr val="tx1"/>
              </a:buClr>
            </a:pPr>
            <a:r>
              <a:rPr lang="en-US" sz="2400" b="1" dirty="0">
                <a:solidFill>
                  <a:schemeClr val="accent1"/>
                </a:solidFill>
                <a:latin typeface="Oracle Sans" panose="020B0503020204020204" pitchFamily="34" charset="0"/>
                <a:cs typeface="Oracle Sans" panose="020B0503020204020204" pitchFamily="34" charset="0"/>
              </a:rPr>
              <a:t>20X</a:t>
            </a:r>
            <a:r>
              <a:rPr lang="en-US" sz="2400" b="1" dirty="0">
                <a:latin typeface="Oracle Sans" panose="020B0503020204020204" pitchFamily="34" charset="0"/>
                <a:cs typeface="Oracle Sans" panose="020B0503020204020204" pitchFamily="34" charset="0"/>
              </a:rPr>
              <a:t> faster to develop</a:t>
            </a:r>
          </a:p>
          <a:p>
            <a:pPr algn="ctr">
              <a:buClr>
                <a:schemeClr val="tx1"/>
              </a:buClr>
            </a:pPr>
            <a:r>
              <a:rPr lang="en-US" sz="2400" b="1" dirty="0">
                <a:solidFill>
                  <a:schemeClr val="accent1"/>
                </a:solidFill>
                <a:latin typeface="Oracle Sans" panose="020B0503020204020204" pitchFamily="34" charset="0"/>
                <a:cs typeface="Oracle Sans" panose="020B0503020204020204" pitchFamily="34" charset="0"/>
              </a:rPr>
              <a:t>100X</a:t>
            </a:r>
            <a:r>
              <a:rPr lang="en-US" sz="2400" b="1" dirty="0">
                <a:latin typeface="Oracle Sans" panose="020B0503020204020204" pitchFamily="34" charset="0"/>
                <a:cs typeface="Oracle Sans" panose="020B0503020204020204" pitchFamily="34" charset="0"/>
              </a:rPr>
              <a:t> fewer lines of code</a:t>
            </a:r>
          </a:p>
        </p:txBody>
      </p:sp>
      <p:sp>
        <p:nvSpPr>
          <p:cNvPr id="9" name="VS."/>
          <p:cNvSpPr/>
          <p:nvPr/>
        </p:nvSpPr>
        <p:spPr>
          <a:xfrm>
            <a:off x="4618994" y="1383379"/>
            <a:ext cx="1295582" cy="2101374"/>
          </a:xfrm>
          <a:prstGeom prst="roundRect">
            <a:avLst>
              <a:gd name="adj" fmla="val 19240"/>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algn="ctr" defTabSz="825500">
              <a:defRPr sz="3200">
                <a:solidFill>
                  <a:schemeClr val="accent6"/>
                </a:solidFill>
                <a:latin typeface="Georgia"/>
                <a:ea typeface="Georgia"/>
                <a:cs typeface="Georgia"/>
                <a:sym typeface="Georgia"/>
              </a:defRPr>
            </a:lvl1pPr>
          </a:lstStyle>
          <a:p>
            <a:r>
              <a:rPr sz="2800" dirty="0">
                <a:solidFill>
                  <a:schemeClr val="tx1"/>
                </a:solidFill>
                <a:latin typeface="Oracle Sans Light"/>
                <a:cs typeface="Oracle Sans Light"/>
              </a:rPr>
              <a:t>VS.</a:t>
            </a:r>
          </a:p>
        </p:txBody>
      </p:sp>
    </p:spTree>
    <p:extLst>
      <p:ext uri="{BB962C8B-B14F-4D97-AF65-F5344CB8AC3E}">
        <p14:creationId xmlns:p14="http://schemas.microsoft.com/office/powerpoint/2010/main" val="322935005"/>
      </p:ext>
    </p:extLst>
  </p:cSld>
  <p:clrMapOvr>
    <a:masterClrMapping/>
  </p:clrMapOvr>
  <p:transition>
    <p:push/>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0F6583E-F449-B141-B041-D81CC4A9D5B5}"/>
              </a:ext>
            </a:extLst>
          </p:cNvPr>
          <p:cNvSpPr>
            <a:spLocks noGrp="1"/>
          </p:cNvSpPr>
          <p:nvPr>
            <p:ph type="title"/>
          </p:nvPr>
        </p:nvSpPr>
        <p:spPr>
          <a:xfrm>
            <a:off x="531464" y="327351"/>
            <a:ext cx="11353800" cy="1325563"/>
          </a:xfrm>
        </p:spPr>
        <p:txBody>
          <a:bodyPr>
            <a:normAutofit/>
          </a:bodyPr>
          <a:lstStyle/>
          <a:p>
            <a:r>
              <a:rPr lang="en-US" sz="3600" dirty="0"/>
              <a:t>Low Code | </a:t>
            </a:r>
            <a:r>
              <a:rPr lang="en-US" sz="3600" dirty="0">
                <a:solidFill>
                  <a:schemeClr val="accent1"/>
                </a:solidFill>
              </a:rPr>
              <a:t>vs Traditional Coding</a:t>
            </a:r>
            <a:endParaRPr lang="en-US" sz="3600" dirty="0"/>
          </a:p>
        </p:txBody>
      </p:sp>
      <p:sp>
        <p:nvSpPr>
          <p:cNvPr id="14" name="TextBox 13">
            <a:extLst>
              <a:ext uri="{FF2B5EF4-FFF2-40B4-BE49-F238E27FC236}">
                <a16:creationId xmlns:a16="http://schemas.microsoft.com/office/drawing/2014/main" id="{71C14BDD-0FD2-734A-A4A9-7E43C3310299}"/>
              </a:ext>
            </a:extLst>
          </p:cNvPr>
          <p:cNvSpPr txBox="1"/>
          <p:nvPr/>
        </p:nvSpPr>
        <p:spPr>
          <a:xfrm>
            <a:off x="531464" y="1412882"/>
            <a:ext cx="11353800" cy="5593708"/>
          </a:xfrm>
          <a:prstGeom prst="rect">
            <a:avLst/>
          </a:prstGeom>
          <a:noFill/>
        </p:spPr>
        <p:style>
          <a:lnRef idx="0">
            <a:scrgbClr r="0" g="0" b="0"/>
          </a:lnRef>
          <a:fillRef idx="0">
            <a:scrgbClr r="0" g="0" b="0"/>
          </a:fillRef>
          <a:effectRef idx="0">
            <a:scrgbClr r="0" g="0" b="0"/>
          </a:effectRef>
          <a:fontRef idx="major"/>
        </p:style>
        <p:txBody>
          <a:bodyPr wrap="square" lIns="0" tIns="0" rIns="0" bIns="0" rtlCol="0">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342900" indent="-342900">
              <a:lnSpc>
                <a:spcPct val="150000"/>
              </a:lnSpc>
              <a:buFont typeface="Arial" charset="0"/>
              <a:buChar char="•"/>
            </a:pPr>
            <a:r>
              <a:rPr lang="en-US" sz="2800" dirty="0">
                <a:solidFill>
                  <a:schemeClr val="tx2"/>
                </a:solidFill>
                <a:latin typeface="Oracle Sans" charset="0"/>
                <a:ea typeface="Oracle Sans" charset="0"/>
                <a:cs typeface="Oracle Sans" charset="0"/>
              </a:rPr>
              <a:t>“</a:t>
            </a:r>
            <a:r>
              <a:rPr lang="en-US" sz="2800" dirty="0">
                <a:solidFill>
                  <a:schemeClr val="accent1"/>
                </a:solidFill>
                <a:latin typeface="Oracle Sans" charset="0"/>
                <a:ea typeface="Oracle Sans" charset="0"/>
                <a:cs typeface="Oracle Sans" charset="0"/>
              </a:rPr>
              <a:t>10 times faster </a:t>
            </a:r>
            <a:r>
              <a:rPr lang="en-US" sz="2800" dirty="0">
                <a:solidFill>
                  <a:schemeClr val="tx2"/>
                </a:solidFill>
                <a:latin typeface="Oracle Sans" charset="0"/>
                <a:ea typeface="Oracle Sans" charset="0"/>
                <a:cs typeface="Oracle Sans" charset="0"/>
              </a:rPr>
              <a:t>than traditional methods” </a:t>
            </a:r>
          </a:p>
          <a:p>
            <a:pPr lvl="1">
              <a:lnSpc>
                <a:spcPct val="150000"/>
              </a:lnSpc>
            </a:pPr>
            <a:r>
              <a:rPr lang="en-US" sz="1400" dirty="0">
                <a:latin typeface="Oracle Sans" charset="0"/>
                <a:ea typeface="Oracle Sans" charset="0"/>
                <a:cs typeface="Oracle Sans" charset="0"/>
                <a:hlinkClick r:id="rId3"/>
              </a:rPr>
              <a:t>https://go.forrester.com/blogs/why-you-need-to-know-about-low-code-even-if-youre-not-responsible-for-software-delivery/</a:t>
            </a:r>
            <a:endParaRPr lang="en-US" sz="1400" dirty="0">
              <a:latin typeface="Oracle Sans" charset="0"/>
              <a:ea typeface="Oracle Sans" charset="0"/>
              <a:cs typeface="Oracle Sans" charset="0"/>
            </a:endParaRPr>
          </a:p>
          <a:p>
            <a:pPr marL="342900" indent="-342900">
              <a:lnSpc>
                <a:spcPct val="150000"/>
              </a:lnSpc>
              <a:buFont typeface="Arial" charset="0"/>
              <a:buChar char="•"/>
            </a:pPr>
            <a:r>
              <a:rPr lang="en-US" sz="2800" dirty="0">
                <a:solidFill>
                  <a:schemeClr val="tx2"/>
                </a:solidFill>
                <a:latin typeface="Oracle Sans" charset="0"/>
                <a:ea typeface="Oracle Sans" charset="0"/>
                <a:cs typeface="Oracle Sans" charset="0"/>
              </a:rPr>
              <a:t>“Create, iterate, and release applications </a:t>
            </a:r>
            <a:r>
              <a:rPr lang="en-US" sz="2800" dirty="0">
                <a:solidFill>
                  <a:schemeClr val="accent1"/>
                </a:solidFill>
                <a:latin typeface="Oracle Sans" charset="0"/>
                <a:ea typeface="Oracle Sans" charset="0"/>
                <a:cs typeface="Oracle Sans" charset="0"/>
              </a:rPr>
              <a:t>in a fraction of the time</a:t>
            </a:r>
            <a:r>
              <a:rPr lang="en-US" sz="2800" dirty="0">
                <a:solidFill>
                  <a:schemeClr val="tx2"/>
                </a:solidFill>
                <a:latin typeface="Oracle Sans" charset="0"/>
                <a:ea typeface="Oracle Sans" charset="0"/>
                <a:cs typeface="Oracle Sans" charset="0"/>
              </a:rPr>
              <a:t>”</a:t>
            </a:r>
          </a:p>
          <a:p>
            <a:pPr lvl="1">
              <a:lnSpc>
                <a:spcPct val="150000"/>
              </a:lnSpc>
            </a:pPr>
            <a:r>
              <a:rPr lang="en-US" sz="1400" dirty="0">
                <a:solidFill>
                  <a:schemeClr val="tx2"/>
                </a:solidFill>
                <a:latin typeface="Oracle Sans" charset="0"/>
                <a:ea typeface="Oracle Sans" charset="0"/>
                <a:cs typeface="Oracle Sans" charset="0"/>
              </a:rPr>
              <a:t> </a:t>
            </a:r>
            <a:r>
              <a:rPr lang="en-US" sz="1400" dirty="0">
                <a:solidFill>
                  <a:schemeClr val="tx2"/>
                </a:solidFill>
                <a:latin typeface="Oracle Sans" charset="0"/>
                <a:ea typeface="Oracle Sans" charset="0"/>
                <a:cs typeface="Oracle Sans" charset="0"/>
                <a:hlinkClick r:id="rId4"/>
              </a:rPr>
              <a:t>https://www.mendix.com/low-code-guide/</a:t>
            </a:r>
            <a:endParaRPr lang="en-US" sz="1400" dirty="0">
              <a:solidFill>
                <a:schemeClr val="tx2"/>
              </a:solidFill>
              <a:latin typeface="Oracle Sans" charset="0"/>
              <a:ea typeface="Oracle Sans" charset="0"/>
              <a:cs typeface="Oracle Sans" charset="0"/>
            </a:endParaRPr>
          </a:p>
          <a:p>
            <a:pPr marL="342900" indent="-342900">
              <a:lnSpc>
                <a:spcPct val="150000"/>
              </a:lnSpc>
              <a:buFont typeface="Arial" charset="0"/>
              <a:buChar char="•"/>
            </a:pPr>
            <a:r>
              <a:rPr lang="en-US" sz="2800" dirty="0">
                <a:solidFill>
                  <a:schemeClr val="tx2"/>
                </a:solidFill>
                <a:latin typeface="Oracle Sans" charset="0"/>
                <a:ea typeface="Oracle Sans" charset="0"/>
                <a:cs typeface="Oracle Sans" charset="0"/>
              </a:rPr>
              <a:t>“By 2024, </a:t>
            </a:r>
            <a:r>
              <a:rPr lang="en-US" sz="2800" dirty="0">
                <a:solidFill>
                  <a:srgbClr val="FF0000"/>
                </a:solidFill>
                <a:latin typeface="Oracle Sans" charset="0"/>
                <a:ea typeface="Oracle Sans" charset="0"/>
                <a:cs typeface="Oracle Sans" charset="0"/>
              </a:rPr>
              <a:t>low-code</a:t>
            </a:r>
            <a:r>
              <a:rPr lang="en-US" sz="2800" dirty="0">
                <a:solidFill>
                  <a:schemeClr val="tx2"/>
                </a:solidFill>
                <a:latin typeface="Oracle Sans" charset="0"/>
                <a:ea typeface="Oracle Sans" charset="0"/>
                <a:cs typeface="Oracle Sans" charset="0"/>
              </a:rPr>
              <a:t> application development will be responsible for more than </a:t>
            </a:r>
            <a:r>
              <a:rPr lang="en-US" sz="2800" dirty="0">
                <a:solidFill>
                  <a:srgbClr val="FF0000"/>
                </a:solidFill>
                <a:latin typeface="Oracle Sans" charset="0"/>
                <a:ea typeface="Oracle Sans" charset="0"/>
                <a:cs typeface="Oracle Sans" charset="0"/>
              </a:rPr>
              <a:t>65%</a:t>
            </a:r>
            <a:r>
              <a:rPr lang="en-US" sz="2800" dirty="0">
                <a:solidFill>
                  <a:schemeClr val="tx2"/>
                </a:solidFill>
                <a:latin typeface="Oracle Sans" charset="0"/>
                <a:ea typeface="Oracle Sans" charset="0"/>
                <a:cs typeface="Oracle Sans" charset="0"/>
              </a:rPr>
              <a:t> of application development activity. ” </a:t>
            </a:r>
          </a:p>
          <a:p>
            <a:pPr lvl="1">
              <a:lnSpc>
                <a:spcPct val="150000"/>
              </a:lnSpc>
            </a:pPr>
            <a:r>
              <a:rPr lang="en-US" sz="1400" dirty="0">
                <a:solidFill>
                  <a:schemeClr val="tx2"/>
                </a:solidFill>
                <a:latin typeface="Oracle Sans" charset="0"/>
                <a:ea typeface="Oracle Sans" charset="0"/>
                <a:cs typeface="Oracle Sans" charset="0"/>
              </a:rPr>
              <a:t>reference: Low-Code Development Technologies Evaluation Guide Published 26 February 2019, Gartner</a:t>
            </a:r>
          </a:p>
          <a:p>
            <a:pPr marL="342900" indent="-342900">
              <a:lnSpc>
                <a:spcPct val="150000"/>
              </a:lnSpc>
              <a:buFont typeface="Arial" charset="0"/>
              <a:buChar char="•"/>
            </a:pPr>
            <a:r>
              <a:rPr lang="en-US" sz="2800" dirty="0">
                <a:solidFill>
                  <a:schemeClr val="tx2"/>
                </a:solidFill>
                <a:latin typeface="Oracle Sans" charset="0"/>
                <a:ea typeface="Oracle Sans" charset="0"/>
                <a:cs typeface="Oracle Sans" charset="0"/>
              </a:rPr>
              <a:t>“…compelling </a:t>
            </a:r>
            <a:r>
              <a:rPr lang="en-US" sz="2800" dirty="0">
                <a:solidFill>
                  <a:schemeClr val="accent1"/>
                </a:solidFill>
                <a:latin typeface="Oracle Sans" charset="0"/>
                <a:ea typeface="Oracle Sans" charset="0"/>
                <a:cs typeface="Oracle Sans" charset="0"/>
              </a:rPr>
              <a:t>productivity gains </a:t>
            </a:r>
            <a:r>
              <a:rPr lang="en-US" sz="2800" dirty="0">
                <a:solidFill>
                  <a:schemeClr val="tx2"/>
                </a:solidFill>
                <a:latin typeface="Oracle Sans" charset="0"/>
                <a:ea typeface="Oracle Sans" charset="0"/>
                <a:cs typeface="Oracle Sans" charset="0"/>
              </a:rPr>
              <a:t>for professional and citizen development, as well as </a:t>
            </a:r>
            <a:r>
              <a:rPr lang="en-US" sz="2800" dirty="0">
                <a:solidFill>
                  <a:schemeClr val="accent1"/>
                </a:solidFill>
                <a:latin typeface="Oracle Sans" charset="0"/>
                <a:ea typeface="Oracle Sans" charset="0"/>
                <a:cs typeface="Oracle Sans" charset="0"/>
              </a:rPr>
              <a:t>speed-of-delivery</a:t>
            </a:r>
            <a:r>
              <a:rPr lang="en-US" sz="2800" dirty="0">
                <a:solidFill>
                  <a:schemeClr val="tx2"/>
                </a:solidFill>
                <a:latin typeface="Oracle Sans" charset="0"/>
                <a:ea typeface="Oracle Sans" charset="0"/>
                <a:cs typeface="Oracle Sans" charset="0"/>
              </a:rPr>
              <a:t> benefits.” </a:t>
            </a:r>
          </a:p>
          <a:p>
            <a:pPr lvl="1">
              <a:lnSpc>
                <a:spcPct val="150000"/>
              </a:lnSpc>
            </a:pPr>
            <a:r>
              <a:rPr lang="en-US" sz="1400" dirty="0">
                <a:solidFill>
                  <a:schemeClr val="tx2"/>
                </a:solidFill>
                <a:latin typeface="Oracle Sans" charset="0"/>
                <a:ea typeface="Oracle Sans" charset="0"/>
                <a:cs typeface="Oracle Sans" charset="0"/>
              </a:rPr>
              <a:t>https://</a:t>
            </a:r>
            <a:r>
              <a:rPr lang="en-US" sz="1400" dirty="0" err="1">
                <a:solidFill>
                  <a:schemeClr val="tx2"/>
                </a:solidFill>
                <a:latin typeface="Oracle Sans" charset="0"/>
                <a:ea typeface="Oracle Sans" charset="0"/>
                <a:cs typeface="Oracle Sans" charset="0"/>
              </a:rPr>
              <a:t>www.gartner.com</a:t>
            </a:r>
            <a:r>
              <a:rPr lang="en-US" sz="1400" dirty="0">
                <a:solidFill>
                  <a:schemeClr val="tx2"/>
                </a:solidFill>
                <a:latin typeface="Oracle Sans" charset="0"/>
                <a:ea typeface="Oracle Sans" charset="0"/>
                <a:cs typeface="Oracle Sans" charset="0"/>
              </a:rPr>
              <a:t>/</a:t>
            </a:r>
            <a:r>
              <a:rPr lang="en-US" sz="1400" dirty="0" err="1">
                <a:solidFill>
                  <a:schemeClr val="tx2"/>
                </a:solidFill>
                <a:latin typeface="Oracle Sans" charset="0"/>
                <a:ea typeface="Oracle Sans" charset="0"/>
                <a:cs typeface="Oracle Sans" charset="0"/>
              </a:rPr>
              <a:t>en</a:t>
            </a:r>
            <a:r>
              <a:rPr lang="en-US" sz="1400" dirty="0">
                <a:solidFill>
                  <a:schemeClr val="tx2"/>
                </a:solidFill>
                <a:latin typeface="Oracle Sans" charset="0"/>
                <a:ea typeface="Oracle Sans" charset="0"/>
                <a:cs typeface="Oracle Sans" charset="0"/>
              </a:rPr>
              <a:t>/documents/3956079/magic-quadrant-for-enterprise-low-code-application-</a:t>
            </a:r>
            <a:r>
              <a:rPr lang="en-US" sz="1400" dirty="0" err="1">
                <a:solidFill>
                  <a:schemeClr val="tx2"/>
                </a:solidFill>
                <a:latin typeface="Oracle Sans" charset="0"/>
                <a:ea typeface="Oracle Sans" charset="0"/>
                <a:cs typeface="Oracle Sans" charset="0"/>
              </a:rPr>
              <a:t>platf</a:t>
            </a:r>
            <a:endParaRPr lang="en-US" sz="1400" dirty="0">
              <a:solidFill>
                <a:schemeClr val="tx2"/>
              </a:solidFill>
              <a:latin typeface="Oracle Sans" charset="0"/>
              <a:ea typeface="Oracle Sans" charset="0"/>
              <a:cs typeface="Oracle Sans" charset="0"/>
            </a:endParaRPr>
          </a:p>
          <a:p>
            <a:pPr marL="342900" indent="-342900">
              <a:lnSpc>
                <a:spcPct val="150000"/>
              </a:lnSpc>
              <a:buFont typeface="Arial" charset="0"/>
              <a:buChar char="•"/>
            </a:pPr>
            <a:endParaRPr lang="en-US" sz="2000" dirty="0">
              <a:solidFill>
                <a:schemeClr val="tx2"/>
              </a:solidFill>
              <a:latin typeface="Oracle Sans" charset="0"/>
              <a:ea typeface="Oracle Sans" charset="0"/>
              <a:cs typeface="Oracle Sans" charset="0"/>
            </a:endParaRPr>
          </a:p>
        </p:txBody>
      </p:sp>
    </p:spTree>
    <p:extLst>
      <p:ext uri="{BB962C8B-B14F-4D97-AF65-F5344CB8AC3E}">
        <p14:creationId xmlns:p14="http://schemas.microsoft.com/office/powerpoint/2010/main" val="1791596598"/>
      </p:ext>
    </p:extLst>
  </p:cSld>
  <p:clrMapOvr>
    <a:masterClrMapping/>
  </p:clrMapOvr>
  <p:transition>
    <p:push/>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181CAF2-5FA3-4B47-A5DC-36EFA427C29E}"/>
              </a:ext>
            </a:extLst>
          </p:cNvPr>
          <p:cNvPicPr>
            <a:picLocks noChangeAspect="1"/>
          </p:cNvPicPr>
          <p:nvPr/>
        </p:nvPicPr>
        <p:blipFill>
          <a:blip r:embed="rId2"/>
          <a:stretch>
            <a:fillRect/>
          </a:stretch>
        </p:blipFill>
        <p:spPr>
          <a:xfrm>
            <a:off x="2207653" y="2198078"/>
            <a:ext cx="7789984" cy="3894992"/>
          </a:xfrm>
          <a:prstGeom prst="rect">
            <a:avLst/>
          </a:prstGeom>
        </p:spPr>
      </p:pic>
      <p:sp>
        <p:nvSpPr>
          <p:cNvPr id="14" name="Title 5">
            <a:extLst>
              <a:ext uri="{FF2B5EF4-FFF2-40B4-BE49-F238E27FC236}">
                <a16:creationId xmlns:a16="http://schemas.microsoft.com/office/drawing/2014/main" id="{976B6ED1-821C-F840-ACA7-346FF3E6CDF2}"/>
              </a:ext>
            </a:extLst>
          </p:cNvPr>
          <p:cNvSpPr>
            <a:spLocks noGrp="1"/>
          </p:cNvSpPr>
          <p:nvPr>
            <p:ph type="title"/>
          </p:nvPr>
        </p:nvSpPr>
        <p:spPr>
          <a:xfrm>
            <a:off x="838200" y="365125"/>
            <a:ext cx="10515600" cy="1325563"/>
          </a:xfrm>
        </p:spPr>
        <p:txBody>
          <a:bodyPr>
            <a:normAutofit/>
          </a:bodyPr>
          <a:lstStyle/>
          <a:p>
            <a:r>
              <a:rPr lang="en-US" sz="4400" dirty="0"/>
              <a:t>Oracle APEX 19.2</a:t>
            </a:r>
          </a:p>
        </p:txBody>
      </p:sp>
    </p:spTree>
    <p:extLst>
      <p:ext uri="{BB962C8B-B14F-4D97-AF65-F5344CB8AC3E}">
        <p14:creationId xmlns:p14="http://schemas.microsoft.com/office/powerpoint/2010/main" val="2735136399"/>
      </p:ext>
    </p:extLst>
  </p:cSld>
  <p:clrMapOvr>
    <a:masterClrMapping/>
  </p:clrMapOvr>
  <p:transition>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709D5-DE12-D84E-A453-5A0095EDC750}"/>
              </a:ext>
            </a:extLst>
          </p:cNvPr>
          <p:cNvSpPr>
            <a:spLocks noGrp="1"/>
          </p:cNvSpPr>
          <p:nvPr>
            <p:ph type="title"/>
          </p:nvPr>
        </p:nvSpPr>
        <p:spPr/>
        <p:txBody>
          <a:bodyPr>
            <a:normAutofit/>
          </a:bodyPr>
          <a:lstStyle/>
          <a:p>
            <a:r>
              <a:rPr lang="en-US" sz="3000" dirty="0"/>
              <a:t>Joel R. Kallman</a:t>
            </a:r>
          </a:p>
        </p:txBody>
      </p:sp>
      <p:sp>
        <p:nvSpPr>
          <p:cNvPr id="3" name="Text Placeholder 2">
            <a:extLst>
              <a:ext uri="{FF2B5EF4-FFF2-40B4-BE49-F238E27FC236}">
                <a16:creationId xmlns:a16="http://schemas.microsoft.com/office/drawing/2014/main" id="{1C56E32E-2479-CF4C-916A-A3946BE959FD}"/>
              </a:ext>
            </a:extLst>
          </p:cNvPr>
          <p:cNvSpPr>
            <a:spLocks noGrp="1"/>
          </p:cNvSpPr>
          <p:nvPr>
            <p:ph type="body" idx="1"/>
          </p:nvPr>
        </p:nvSpPr>
        <p:spPr>
          <a:xfrm>
            <a:off x="768096" y="2288558"/>
            <a:ext cx="6816046" cy="4067791"/>
          </a:xfrm>
        </p:spPr>
        <p:txBody>
          <a:bodyPr/>
          <a:lstStyle/>
          <a:p>
            <a:r>
              <a:rPr lang="en-US" dirty="0"/>
              <a:t>Oracle America, 1996</a:t>
            </a:r>
          </a:p>
          <a:p>
            <a:r>
              <a:rPr lang="en-US" dirty="0"/>
              <a:t>Based in Columbus, Ohio USA</a:t>
            </a:r>
          </a:p>
          <a:p>
            <a:r>
              <a:rPr lang="en-US" dirty="0"/>
              <a:t>Co-creator of Oracle APEX</a:t>
            </a:r>
          </a:p>
          <a:p>
            <a:r>
              <a:rPr lang="en-US" dirty="0"/>
              <a:t>Leading Oracle APEX development since 1999</a:t>
            </a:r>
          </a:p>
          <a:p>
            <a:r>
              <a:rPr lang="en-US" dirty="0"/>
              <a:t>Responsible for Oracle APEX development &amp; product management</a:t>
            </a:r>
          </a:p>
        </p:txBody>
      </p:sp>
      <p:sp>
        <p:nvSpPr>
          <p:cNvPr id="4" name="Footer Placeholder 3">
            <a:extLst>
              <a:ext uri="{FF2B5EF4-FFF2-40B4-BE49-F238E27FC236}">
                <a16:creationId xmlns:a16="http://schemas.microsoft.com/office/drawing/2014/main" id="{D7FB14E0-AA0A-8D45-8B1E-4439B5C31A1A}"/>
              </a:ext>
            </a:extLst>
          </p:cNvPr>
          <p:cNvSpPr>
            <a:spLocks noGrp="1"/>
          </p:cNvSpPr>
          <p:nvPr>
            <p:ph type="ftr" sz="quarter" idx="11"/>
          </p:nvPr>
        </p:nvSpPr>
        <p:spPr/>
        <p:txBody>
          <a:bodyPr/>
          <a:lstStyle/>
          <a:p>
            <a:r>
              <a:rPr lang="en-US" sz="800"/>
              <a:t>Copyright © 2019 Oracle and/or its affiliates.</a:t>
            </a:r>
            <a:endParaRPr lang="en-US" sz="800" dirty="0"/>
          </a:p>
        </p:txBody>
      </p:sp>
      <p:pic>
        <p:nvPicPr>
          <p:cNvPr id="5" name="Picture 4">
            <a:extLst>
              <a:ext uri="{FF2B5EF4-FFF2-40B4-BE49-F238E27FC236}">
                <a16:creationId xmlns:a16="http://schemas.microsoft.com/office/drawing/2014/main" id="{304F0243-8E6D-7F47-9146-659F8F366B9A}"/>
              </a:ext>
            </a:extLst>
          </p:cNvPr>
          <p:cNvPicPr>
            <a:picLocks noChangeAspect="1"/>
          </p:cNvPicPr>
          <p:nvPr/>
        </p:nvPicPr>
        <p:blipFill>
          <a:blip r:embed="rId2"/>
          <a:stretch>
            <a:fillRect/>
          </a:stretch>
        </p:blipFill>
        <p:spPr>
          <a:xfrm>
            <a:off x="8807821" y="1792940"/>
            <a:ext cx="2754879" cy="2754879"/>
          </a:xfrm>
          <a:prstGeom prst="rect">
            <a:avLst/>
          </a:prstGeom>
        </p:spPr>
      </p:pic>
      <p:sp>
        <p:nvSpPr>
          <p:cNvPr id="7" name="TextBox 6">
            <a:extLst>
              <a:ext uri="{FF2B5EF4-FFF2-40B4-BE49-F238E27FC236}">
                <a16:creationId xmlns:a16="http://schemas.microsoft.com/office/drawing/2014/main" id="{472274BF-73E6-BE47-BCE2-606122917428}"/>
              </a:ext>
            </a:extLst>
          </p:cNvPr>
          <p:cNvSpPr txBox="1"/>
          <p:nvPr/>
        </p:nvSpPr>
        <p:spPr>
          <a:xfrm>
            <a:off x="9296398" y="4572001"/>
            <a:ext cx="2019977" cy="461665"/>
          </a:xfrm>
          <a:prstGeom prst="rect">
            <a:avLst/>
          </a:prstGeom>
          <a:noFill/>
        </p:spPr>
        <p:txBody>
          <a:bodyPr wrap="none" rtlCol="0">
            <a:spAutoFit/>
          </a:bodyPr>
          <a:lstStyle/>
          <a:p>
            <a:pPr algn="l"/>
            <a:r>
              <a:rPr lang="en-US" sz="2400" dirty="0">
                <a:latin typeface="Oracle Sans Light" panose="020B0403020204020204" pitchFamily="34" charset="0"/>
                <a:cs typeface="Oracle Sans Light" panose="020B0403020204020204" pitchFamily="34" charset="0"/>
              </a:rPr>
              <a:t>@</a:t>
            </a:r>
            <a:r>
              <a:rPr lang="en-US" sz="2400" dirty="0" err="1">
                <a:latin typeface="Oracle Sans Light" panose="020B0403020204020204" pitchFamily="34" charset="0"/>
                <a:cs typeface="Oracle Sans Light" panose="020B0403020204020204" pitchFamily="34" charset="0"/>
              </a:rPr>
              <a:t>joelkallman</a:t>
            </a:r>
            <a:endParaRPr lang="en-US" sz="2400" dirty="0">
              <a:latin typeface="Oracle Sans Light" panose="020B0403020204020204" pitchFamily="34" charset="0"/>
              <a:cs typeface="Oracle Sans Light" panose="020B0403020204020204" pitchFamily="34" charset="0"/>
            </a:endParaRPr>
          </a:p>
        </p:txBody>
      </p:sp>
      <p:pic>
        <p:nvPicPr>
          <p:cNvPr id="8" name="Picture 7">
            <a:extLst>
              <a:ext uri="{FF2B5EF4-FFF2-40B4-BE49-F238E27FC236}">
                <a16:creationId xmlns:a16="http://schemas.microsoft.com/office/drawing/2014/main" id="{A8570F8A-C87E-C145-8DE6-F8C972736C7C}"/>
              </a:ext>
            </a:extLst>
          </p:cNvPr>
          <p:cNvPicPr>
            <a:picLocks noChangeAspect="1"/>
          </p:cNvPicPr>
          <p:nvPr/>
        </p:nvPicPr>
        <p:blipFill>
          <a:blip r:embed="rId3"/>
          <a:stretch>
            <a:fillRect/>
          </a:stretch>
        </p:blipFill>
        <p:spPr>
          <a:xfrm>
            <a:off x="8978898" y="4669483"/>
            <a:ext cx="317500" cy="266700"/>
          </a:xfrm>
          <a:prstGeom prst="rect">
            <a:avLst/>
          </a:prstGeom>
        </p:spPr>
      </p:pic>
    </p:spTree>
    <p:extLst>
      <p:ext uri="{BB962C8B-B14F-4D97-AF65-F5344CB8AC3E}">
        <p14:creationId xmlns:p14="http://schemas.microsoft.com/office/powerpoint/2010/main" val="2773800641"/>
      </p:ext>
    </p:extLst>
  </p:cSld>
  <p:clrMapOvr>
    <a:masterClrMapping/>
  </p:clrMapOvr>
  <p:transition>
    <p:push/>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3A1F1-6761-3A45-9607-8BA998C39E0F}"/>
              </a:ext>
            </a:extLst>
          </p:cNvPr>
          <p:cNvSpPr>
            <a:spLocks noGrp="1"/>
          </p:cNvSpPr>
          <p:nvPr>
            <p:ph type="title"/>
          </p:nvPr>
        </p:nvSpPr>
        <p:spPr/>
        <p:txBody>
          <a:bodyPr>
            <a:normAutofit/>
          </a:bodyPr>
          <a:lstStyle/>
          <a:p>
            <a:r>
              <a:rPr lang="en-US" sz="4400" dirty="0"/>
              <a:t>Lab 1: Application on a Spreadsheet</a:t>
            </a:r>
          </a:p>
        </p:txBody>
      </p:sp>
      <p:sp>
        <p:nvSpPr>
          <p:cNvPr id="3" name="Text Placeholder 2">
            <a:extLst>
              <a:ext uri="{FF2B5EF4-FFF2-40B4-BE49-F238E27FC236}">
                <a16:creationId xmlns:a16="http://schemas.microsoft.com/office/drawing/2014/main" id="{D60988B4-6548-7043-9615-72B819F8DF1F}"/>
              </a:ext>
            </a:extLst>
          </p:cNvPr>
          <p:cNvSpPr>
            <a:spLocks noGrp="1"/>
          </p:cNvSpPr>
          <p:nvPr>
            <p:ph type="body" idx="1"/>
          </p:nvPr>
        </p:nvSpPr>
        <p:spPr/>
        <p:txBody>
          <a:bodyPr/>
          <a:lstStyle/>
          <a:p>
            <a:pPr marL="0" indent="0" algn="ctr">
              <a:buNone/>
            </a:pPr>
            <a:endParaRPr lang="en-US" dirty="0"/>
          </a:p>
          <a:p>
            <a:pPr marL="0" indent="0" algn="ctr">
              <a:buNone/>
            </a:pPr>
            <a:endParaRPr lang="en-US" dirty="0"/>
          </a:p>
          <a:p>
            <a:pPr marL="0" indent="0" algn="ctr">
              <a:buNone/>
            </a:pPr>
            <a:r>
              <a:rPr lang="en-US" sz="4400" b="1" dirty="0">
                <a:hlinkClick r:id="rId2"/>
              </a:rPr>
              <a:t>http://</a:t>
            </a:r>
            <a:r>
              <a:rPr lang="en-US" sz="4400" b="1" dirty="0" err="1">
                <a:hlinkClick r:id="rId2"/>
              </a:rPr>
              <a:t>bit.ly</a:t>
            </a:r>
            <a:r>
              <a:rPr lang="en-US" sz="4400" b="1" dirty="0">
                <a:hlinkClick r:id="rId2"/>
              </a:rPr>
              <a:t>/APEXOCT25Lab1</a:t>
            </a:r>
            <a:endParaRPr lang="en-US" sz="4400" b="1" dirty="0"/>
          </a:p>
        </p:txBody>
      </p:sp>
      <p:sp>
        <p:nvSpPr>
          <p:cNvPr id="6" name="Rounded Rectangle 5">
            <a:extLst>
              <a:ext uri="{FF2B5EF4-FFF2-40B4-BE49-F238E27FC236}">
                <a16:creationId xmlns:a16="http://schemas.microsoft.com/office/drawing/2014/main" id="{DE2ED83C-7415-5541-92D5-DE8ED6373A68}"/>
              </a:ext>
            </a:extLst>
          </p:cNvPr>
          <p:cNvSpPr/>
          <p:nvPr/>
        </p:nvSpPr>
        <p:spPr bwMode="gray">
          <a:xfrm>
            <a:off x="594474" y="2429215"/>
            <a:ext cx="11432426" cy="2513999"/>
          </a:xfrm>
          <a:prstGeom prst="roundRect">
            <a:avLst>
              <a:gd name="adj" fmla="val 4960"/>
            </a:avLst>
          </a:prstGeom>
          <a:solidFill>
            <a:schemeClr val="bg1"/>
          </a:solidFill>
          <a:ln w="101600">
            <a:solidFill>
              <a:schemeClr val="bg1">
                <a:lumMod val="50000"/>
              </a:schemeClr>
            </a:solidFill>
            <a:miter lim="800000"/>
          </a:ln>
          <a:effectLst>
            <a:outerShdw blurRad="50800" dist="762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GB" sz="8800" dirty="0" err="1">
                <a:solidFill>
                  <a:schemeClr val="tx1"/>
                </a:solidFill>
              </a:rPr>
              <a:t>bit.ly</a:t>
            </a:r>
            <a:r>
              <a:rPr lang="en-GB" sz="8800" dirty="0">
                <a:solidFill>
                  <a:schemeClr val="tx1"/>
                </a:solidFill>
              </a:rPr>
              <a:t>/APEXNOV22Lab1</a:t>
            </a:r>
          </a:p>
        </p:txBody>
      </p:sp>
    </p:spTree>
    <p:extLst>
      <p:ext uri="{BB962C8B-B14F-4D97-AF65-F5344CB8AC3E}">
        <p14:creationId xmlns:p14="http://schemas.microsoft.com/office/powerpoint/2010/main" val="2063327279"/>
      </p:ext>
    </p:extLst>
  </p:cSld>
  <p:clrMapOvr>
    <a:masterClrMapping/>
  </p:clrMapOvr>
  <p:transition>
    <p:push/>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3A1F1-6761-3A45-9607-8BA998C39E0F}"/>
              </a:ext>
            </a:extLst>
          </p:cNvPr>
          <p:cNvSpPr>
            <a:spLocks noGrp="1"/>
          </p:cNvSpPr>
          <p:nvPr>
            <p:ph type="title"/>
          </p:nvPr>
        </p:nvSpPr>
        <p:spPr/>
        <p:txBody>
          <a:bodyPr>
            <a:normAutofit/>
          </a:bodyPr>
          <a:lstStyle/>
          <a:p>
            <a:r>
              <a:rPr lang="en-US" sz="4400" dirty="0"/>
              <a:t>Lab 2: Add Machine Learning to APEX</a:t>
            </a:r>
          </a:p>
        </p:txBody>
      </p:sp>
      <p:sp>
        <p:nvSpPr>
          <p:cNvPr id="3" name="Text Placeholder 2">
            <a:extLst>
              <a:ext uri="{FF2B5EF4-FFF2-40B4-BE49-F238E27FC236}">
                <a16:creationId xmlns:a16="http://schemas.microsoft.com/office/drawing/2014/main" id="{D60988B4-6548-7043-9615-72B819F8DF1F}"/>
              </a:ext>
            </a:extLst>
          </p:cNvPr>
          <p:cNvSpPr>
            <a:spLocks noGrp="1"/>
          </p:cNvSpPr>
          <p:nvPr>
            <p:ph type="body" idx="1"/>
          </p:nvPr>
        </p:nvSpPr>
        <p:spPr/>
        <p:txBody>
          <a:bodyPr/>
          <a:lstStyle/>
          <a:p>
            <a:pPr marL="0" indent="0" algn="ctr">
              <a:buNone/>
            </a:pPr>
            <a:endParaRPr lang="en-US" dirty="0"/>
          </a:p>
          <a:p>
            <a:pPr marL="0" indent="0" algn="ctr">
              <a:buNone/>
            </a:pPr>
            <a:endParaRPr lang="en-US" dirty="0"/>
          </a:p>
          <a:p>
            <a:pPr marL="0" indent="0" algn="ctr">
              <a:buNone/>
            </a:pPr>
            <a:r>
              <a:rPr lang="en-US" sz="4400" b="1" dirty="0">
                <a:hlinkClick r:id="rId3"/>
              </a:rPr>
              <a:t>http://</a:t>
            </a:r>
            <a:r>
              <a:rPr lang="en-US" sz="4400" b="1" dirty="0" err="1">
                <a:hlinkClick r:id="rId3"/>
              </a:rPr>
              <a:t>bit.ly</a:t>
            </a:r>
            <a:r>
              <a:rPr lang="en-US" sz="4400" b="1" dirty="0">
                <a:hlinkClick r:id="rId3"/>
              </a:rPr>
              <a:t>/APEXOCT25Lab1</a:t>
            </a:r>
            <a:endParaRPr lang="en-US" sz="4400" b="1" dirty="0"/>
          </a:p>
        </p:txBody>
      </p:sp>
      <p:sp>
        <p:nvSpPr>
          <p:cNvPr id="6" name="Rounded Rectangle 5">
            <a:extLst>
              <a:ext uri="{FF2B5EF4-FFF2-40B4-BE49-F238E27FC236}">
                <a16:creationId xmlns:a16="http://schemas.microsoft.com/office/drawing/2014/main" id="{DE2ED83C-7415-5541-92D5-DE8ED6373A68}"/>
              </a:ext>
            </a:extLst>
          </p:cNvPr>
          <p:cNvSpPr/>
          <p:nvPr/>
        </p:nvSpPr>
        <p:spPr bwMode="gray">
          <a:xfrm>
            <a:off x="594474" y="2429215"/>
            <a:ext cx="11432426" cy="2513999"/>
          </a:xfrm>
          <a:prstGeom prst="roundRect">
            <a:avLst>
              <a:gd name="adj" fmla="val 4960"/>
            </a:avLst>
          </a:prstGeom>
          <a:solidFill>
            <a:schemeClr val="bg1"/>
          </a:solidFill>
          <a:ln w="101600">
            <a:solidFill>
              <a:schemeClr val="bg1">
                <a:lumMod val="50000"/>
              </a:schemeClr>
            </a:solidFill>
            <a:miter lim="800000"/>
          </a:ln>
          <a:effectLst>
            <a:outerShdw blurRad="50800" dist="762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GB" sz="8800" dirty="0" err="1">
                <a:solidFill>
                  <a:schemeClr val="tx1"/>
                </a:solidFill>
              </a:rPr>
              <a:t>bit.ly</a:t>
            </a:r>
            <a:r>
              <a:rPr lang="en-GB" sz="8800" dirty="0">
                <a:solidFill>
                  <a:schemeClr val="tx1"/>
                </a:solidFill>
              </a:rPr>
              <a:t>/APEXNOV22Lab2</a:t>
            </a:r>
          </a:p>
        </p:txBody>
      </p:sp>
      <p:sp>
        <p:nvSpPr>
          <p:cNvPr id="5" name="TextBox 4">
            <a:extLst>
              <a:ext uri="{FF2B5EF4-FFF2-40B4-BE49-F238E27FC236}">
                <a16:creationId xmlns:a16="http://schemas.microsoft.com/office/drawing/2014/main" id="{90F05653-0C78-A442-BDCC-E569C9D02772}"/>
              </a:ext>
            </a:extLst>
          </p:cNvPr>
          <p:cNvSpPr txBox="1"/>
          <p:nvPr/>
        </p:nvSpPr>
        <p:spPr>
          <a:xfrm>
            <a:off x="111072" y="6266173"/>
            <a:ext cx="966803" cy="461665"/>
          </a:xfrm>
          <a:prstGeom prst="rect">
            <a:avLst/>
          </a:prstGeom>
          <a:noFill/>
        </p:spPr>
        <p:txBody>
          <a:bodyPr wrap="none" rtlCol="0">
            <a:spAutoFit/>
          </a:bodyPr>
          <a:lstStyle/>
          <a:p>
            <a:pPr algn="l"/>
            <a:r>
              <a:rPr lang="en-US" sz="2400" dirty="0">
                <a:latin typeface="Oracle Sans Light" panose="020B0403020204020204" pitchFamily="34" charset="0"/>
                <a:cs typeface="Oracle Sans Light" panose="020B0403020204020204" pitchFamily="34" charset="0"/>
                <a:hlinkClick r:id="rId4"/>
              </a:rPr>
              <a:t>Video</a:t>
            </a:r>
            <a:endParaRPr lang="en-US" sz="2400" dirty="0">
              <a:latin typeface="Oracle Sans Light" panose="020B0403020204020204" pitchFamily="34" charset="0"/>
              <a:cs typeface="Oracle Sans Light" panose="020B0403020204020204" pitchFamily="34" charset="0"/>
            </a:endParaRPr>
          </a:p>
        </p:txBody>
      </p:sp>
    </p:spTree>
    <p:extLst>
      <p:ext uri="{BB962C8B-B14F-4D97-AF65-F5344CB8AC3E}">
        <p14:creationId xmlns:p14="http://schemas.microsoft.com/office/powerpoint/2010/main" val="3071151081"/>
      </p:ext>
    </p:extLst>
  </p:cSld>
  <p:clrMapOvr>
    <a:masterClrMapping/>
  </p:clrMapOvr>
  <p:transition>
    <p:push/>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3A1F1-6761-3A45-9607-8BA998C39E0F}"/>
              </a:ext>
            </a:extLst>
          </p:cNvPr>
          <p:cNvSpPr>
            <a:spLocks noGrp="1"/>
          </p:cNvSpPr>
          <p:nvPr>
            <p:ph type="title"/>
          </p:nvPr>
        </p:nvSpPr>
        <p:spPr/>
        <p:txBody>
          <a:bodyPr>
            <a:normAutofit/>
          </a:bodyPr>
          <a:lstStyle/>
          <a:p>
            <a:r>
              <a:rPr lang="en-US" sz="4400" dirty="0"/>
              <a:t>Lab 3: Add Spatial to APEX</a:t>
            </a:r>
          </a:p>
        </p:txBody>
      </p:sp>
      <p:sp>
        <p:nvSpPr>
          <p:cNvPr id="3" name="Text Placeholder 2">
            <a:extLst>
              <a:ext uri="{FF2B5EF4-FFF2-40B4-BE49-F238E27FC236}">
                <a16:creationId xmlns:a16="http://schemas.microsoft.com/office/drawing/2014/main" id="{D60988B4-6548-7043-9615-72B819F8DF1F}"/>
              </a:ext>
            </a:extLst>
          </p:cNvPr>
          <p:cNvSpPr>
            <a:spLocks noGrp="1"/>
          </p:cNvSpPr>
          <p:nvPr>
            <p:ph type="body" idx="1"/>
          </p:nvPr>
        </p:nvSpPr>
        <p:spPr/>
        <p:txBody>
          <a:bodyPr/>
          <a:lstStyle/>
          <a:p>
            <a:pPr marL="0" indent="0" algn="ctr">
              <a:buNone/>
            </a:pPr>
            <a:endParaRPr lang="en-US" dirty="0"/>
          </a:p>
          <a:p>
            <a:pPr marL="0" indent="0" algn="ctr">
              <a:buNone/>
            </a:pPr>
            <a:endParaRPr lang="en-US" dirty="0"/>
          </a:p>
          <a:p>
            <a:pPr marL="0" indent="0" algn="ctr">
              <a:buNone/>
            </a:pPr>
            <a:r>
              <a:rPr lang="en-US" sz="4400" b="1" dirty="0">
                <a:hlinkClick r:id="rId2"/>
              </a:rPr>
              <a:t>http://</a:t>
            </a:r>
            <a:r>
              <a:rPr lang="en-US" sz="4400" b="1" dirty="0" err="1">
                <a:hlinkClick r:id="rId2"/>
              </a:rPr>
              <a:t>bit.ly</a:t>
            </a:r>
            <a:r>
              <a:rPr lang="en-US" sz="4400" b="1" dirty="0">
                <a:hlinkClick r:id="rId2"/>
              </a:rPr>
              <a:t>/APEXOCT25Lab1</a:t>
            </a:r>
            <a:endParaRPr lang="en-US" sz="4400" b="1" dirty="0"/>
          </a:p>
        </p:txBody>
      </p:sp>
      <p:sp>
        <p:nvSpPr>
          <p:cNvPr id="6" name="Rounded Rectangle 5">
            <a:extLst>
              <a:ext uri="{FF2B5EF4-FFF2-40B4-BE49-F238E27FC236}">
                <a16:creationId xmlns:a16="http://schemas.microsoft.com/office/drawing/2014/main" id="{DE2ED83C-7415-5541-92D5-DE8ED6373A68}"/>
              </a:ext>
            </a:extLst>
          </p:cNvPr>
          <p:cNvSpPr/>
          <p:nvPr/>
        </p:nvSpPr>
        <p:spPr bwMode="gray">
          <a:xfrm>
            <a:off x="594474" y="2429215"/>
            <a:ext cx="11432426" cy="2513999"/>
          </a:xfrm>
          <a:prstGeom prst="roundRect">
            <a:avLst>
              <a:gd name="adj" fmla="val 4960"/>
            </a:avLst>
          </a:prstGeom>
          <a:solidFill>
            <a:schemeClr val="bg1"/>
          </a:solidFill>
          <a:ln w="101600">
            <a:solidFill>
              <a:schemeClr val="bg1">
                <a:lumMod val="50000"/>
              </a:schemeClr>
            </a:solidFill>
            <a:miter lim="800000"/>
          </a:ln>
          <a:effectLst>
            <a:outerShdw blurRad="50800" dist="762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GB" sz="8800" dirty="0" err="1">
                <a:solidFill>
                  <a:schemeClr val="tx1"/>
                </a:solidFill>
              </a:rPr>
              <a:t>bit.ly</a:t>
            </a:r>
            <a:r>
              <a:rPr lang="en-GB" sz="8800" dirty="0">
                <a:solidFill>
                  <a:schemeClr val="tx1"/>
                </a:solidFill>
              </a:rPr>
              <a:t>/APEXNOV22Lab3</a:t>
            </a:r>
          </a:p>
        </p:txBody>
      </p:sp>
      <p:sp>
        <p:nvSpPr>
          <p:cNvPr id="5" name="TextBox 4">
            <a:extLst>
              <a:ext uri="{FF2B5EF4-FFF2-40B4-BE49-F238E27FC236}">
                <a16:creationId xmlns:a16="http://schemas.microsoft.com/office/drawing/2014/main" id="{DE378C70-B225-DA46-BF85-160BBD87E159}"/>
              </a:ext>
            </a:extLst>
          </p:cNvPr>
          <p:cNvSpPr txBox="1"/>
          <p:nvPr/>
        </p:nvSpPr>
        <p:spPr>
          <a:xfrm>
            <a:off x="111072" y="6266173"/>
            <a:ext cx="966803" cy="461665"/>
          </a:xfrm>
          <a:prstGeom prst="rect">
            <a:avLst/>
          </a:prstGeom>
          <a:noFill/>
        </p:spPr>
        <p:txBody>
          <a:bodyPr wrap="none" rtlCol="0">
            <a:spAutoFit/>
          </a:bodyPr>
          <a:lstStyle/>
          <a:p>
            <a:pPr algn="l"/>
            <a:r>
              <a:rPr lang="en-US" sz="2400" dirty="0">
                <a:latin typeface="Oracle Sans Light" panose="020B0403020204020204" pitchFamily="34" charset="0"/>
                <a:cs typeface="Oracle Sans Light" panose="020B0403020204020204" pitchFamily="34" charset="0"/>
                <a:hlinkClick r:id="rId3"/>
              </a:rPr>
              <a:t>Video</a:t>
            </a:r>
            <a:endParaRPr lang="en-US" sz="2400" dirty="0">
              <a:latin typeface="Oracle Sans Light" panose="020B0403020204020204" pitchFamily="34" charset="0"/>
              <a:cs typeface="Oracle Sans Light" panose="020B0403020204020204" pitchFamily="34" charset="0"/>
            </a:endParaRPr>
          </a:p>
        </p:txBody>
      </p:sp>
    </p:spTree>
    <p:extLst>
      <p:ext uri="{BB962C8B-B14F-4D97-AF65-F5344CB8AC3E}">
        <p14:creationId xmlns:p14="http://schemas.microsoft.com/office/powerpoint/2010/main" val="459069219"/>
      </p:ext>
    </p:extLst>
  </p:cSld>
  <p:clrMapOvr>
    <a:masterClrMapping/>
  </p:clrMapOvr>
  <p:transition>
    <p:push/>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3A1F1-6761-3A45-9607-8BA998C39E0F}"/>
              </a:ext>
            </a:extLst>
          </p:cNvPr>
          <p:cNvSpPr>
            <a:spLocks noGrp="1"/>
          </p:cNvSpPr>
          <p:nvPr>
            <p:ph type="title"/>
          </p:nvPr>
        </p:nvSpPr>
        <p:spPr/>
        <p:txBody>
          <a:bodyPr>
            <a:normAutofit/>
          </a:bodyPr>
          <a:lstStyle/>
          <a:p>
            <a:r>
              <a:rPr lang="en-US" sz="4400" dirty="0"/>
              <a:t>Lab 3: Application</a:t>
            </a:r>
          </a:p>
        </p:txBody>
      </p:sp>
      <p:sp>
        <p:nvSpPr>
          <p:cNvPr id="3" name="Text Placeholder 2">
            <a:extLst>
              <a:ext uri="{FF2B5EF4-FFF2-40B4-BE49-F238E27FC236}">
                <a16:creationId xmlns:a16="http://schemas.microsoft.com/office/drawing/2014/main" id="{D60988B4-6548-7043-9615-72B819F8DF1F}"/>
              </a:ext>
            </a:extLst>
          </p:cNvPr>
          <p:cNvSpPr>
            <a:spLocks noGrp="1"/>
          </p:cNvSpPr>
          <p:nvPr>
            <p:ph type="body" idx="1"/>
          </p:nvPr>
        </p:nvSpPr>
        <p:spPr/>
        <p:txBody>
          <a:bodyPr/>
          <a:lstStyle/>
          <a:p>
            <a:pPr marL="0" indent="0" algn="ctr">
              <a:buNone/>
            </a:pPr>
            <a:endParaRPr lang="en-US" dirty="0"/>
          </a:p>
          <a:p>
            <a:pPr marL="0" indent="0" algn="ctr">
              <a:buNone/>
            </a:pPr>
            <a:endParaRPr lang="en-US" dirty="0"/>
          </a:p>
          <a:p>
            <a:pPr marL="0" indent="0" algn="ctr">
              <a:buNone/>
            </a:pPr>
            <a:r>
              <a:rPr lang="en-US" sz="4400" b="1" dirty="0">
                <a:hlinkClick r:id="rId2"/>
              </a:rPr>
              <a:t>http://</a:t>
            </a:r>
            <a:r>
              <a:rPr lang="en-US" sz="4400" b="1" dirty="0" err="1">
                <a:hlinkClick r:id="rId2"/>
              </a:rPr>
              <a:t>bit.ly</a:t>
            </a:r>
            <a:r>
              <a:rPr lang="en-US" sz="4400" b="1" dirty="0">
                <a:hlinkClick r:id="rId2"/>
              </a:rPr>
              <a:t>/APEXOCT25Lab1</a:t>
            </a:r>
            <a:endParaRPr lang="en-US" sz="4400" b="1" dirty="0"/>
          </a:p>
        </p:txBody>
      </p:sp>
      <p:sp>
        <p:nvSpPr>
          <p:cNvPr id="6" name="Rounded Rectangle 5">
            <a:extLst>
              <a:ext uri="{FF2B5EF4-FFF2-40B4-BE49-F238E27FC236}">
                <a16:creationId xmlns:a16="http://schemas.microsoft.com/office/drawing/2014/main" id="{DE2ED83C-7415-5541-92D5-DE8ED6373A68}"/>
              </a:ext>
            </a:extLst>
          </p:cNvPr>
          <p:cNvSpPr/>
          <p:nvPr/>
        </p:nvSpPr>
        <p:spPr bwMode="gray">
          <a:xfrm>
            <a:off x="594474" y="2429215"/>
            <a:ext cx="11432426" cy="2513999"/>
          </a:xfrm>
          <a:prstGeom prst="roundRect">
            <a:avLst>
              <a:gd name="adj" fmla="val 4960"/>
            </a:avLst>
          </a:prstGeom>
          <a:solidFill>
            <a:schemeClr val="bg1"/>
          </a:solidFill>
          <a:ln w="101600">
            <a:solidFill>
              <a:schemeClr val="bg1">
                <a:lumMod val="50000"/>
              </a:schemeClr>
            </a:solidFill>
            <a:miter lim="800000"/>
          </a:ln>
          <a:effectLst>
            <a:outerShdw blurRad="50800" dist="762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GB" sz="8800" dirty="0" err="1">
                <a:solidFill>
                  <a:schemeClr val="tx1"/>
                </a:solidFill>
              </a:rPr>
              <a:t>bit.ly</a:t>
            </a:r>
            <a:r>
              <a:rPr lang="en-GB" sz="8800" dirty="0">
                <a:solidFill>
                  <a:schemeClr val="tx1"/>
                </a:solidFill>
              </a:rPr>
              <a:t>/APEXLab3App</a:t>
            </a:r>
          </a:p>
        </p:txBody>
      </p:sp>
      <p:sp>
        <p:nvSpPr>
          <p:cNvPr id="5" name="TextBox 4">
            <a:extLst>
              <a:ext uri="{FF2B5EF4-FFF2-40B4-BE49-F238E27FC236}">
                <a16:creationId xmlns:a16="http://schemas.microsoft.com/office/drawing/2014/main" id="{DE378C70-B225-DA46-BF85-160BBD87E159}"/>
              </a:ext>
            </a:extLst>
          </p:cNvPr>
          <p:cNvSpPr txBox="1"/>
          <p:nvPr/>
        </p:nvSpPr>
        <p:spPr>
          <a:xfrm>
            <a:off x="111072" y="6266173"/>
            <a:ext cx="966803" cy="461665"/>
          </a:xfrm>
          <a:prstGeom prst="rect">
            <a:avLst/>
          </a:prstGeom>
          <a:noFill/>
        </p:spPr>
        <p:txBody>
          <a:bodyPr wrap="none" rtlCol="0">
            <a:spAutoFit/>
          </a:bodyPr>
          <a:lstStyle/>
          <a:p>
            <a:pPr algn="l"/>
            <a:r>
              <a:rPr lang="en-US" sz="2400" dirty="0">
                <a:latin typeface="Oracle Sans Light" panose="020B0403020204020204" pitchFamily="34" charset="0"/>
                <a:cs typeface="Oracle Sans Light" panose="020B0403020204020204" pitchFamily="34" charset="0"/>
                <a:hlinkClick r:id="rId3"/>
              </a:rPr>
              <a:t>Video</a:t>
            </a:r>
            <a:endParaRPr lang="en-US" sz="2400" dirty="0">
              <a:latin typeface="Oracle Sans Light" panose="020B0403020204020204" pitchFamily="34" charset="0"/>
              <a:cs typeface="Oracle Sans Light" panose="020B0403020204020204" pitchFamily="34" charset="0"/>
            </a:endParaRPr>
          </a:p>
        </p:txBody>
      </p:sp>
    </p:spTree>
    <p:extLst>
      <p:ext uri="{BB962C8B-B14F-4D97-AF65-F5344CB8AC3E}">
        <p14:creationId xmlns:p14="http://schemas.microsoft.com/office/powerpoint/2010/main" val="2731080601"/>
      </p:ext>
    </p:extLst>
  </p:cSld>
  <p:clrMapOvr>
    <a:masterClrMapping/>
  </p:clrMapOvr>
  <p:transition>
    <p:push/>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3A1F1-6761-3A45-9607-8BA998C39E0F}"/>
              </a:ext>
            </a:extLst>
          </p:cNvPr>
          <p:cNvSpPr>
            <a:spLocks noGrp="1"/>
          </p:cNvSpPr>
          <p:nvPr>
            <p:ph type="title"/>
          </p:nvPr>
        </p:nvSpPr>
        <p:spPr/>
        <p:txBody>
          <a:bodyPr>
            <a:normAutofit/>
          </a:bodyPr>
          <a:lstStyle/>
          <a:p>
            <a:r>
              <a:rPr lang="en-US" sz="4400" dirty="0"/>
              <a:t>All Labs</a:t>
            </a:r>
          </a:p>
        </p:txBody>
      </p:sp>
      <p:sp>
        <p:nvSpPr>
          <p:cNvPr id="3" name="Text Placeholder 2">
            <a:extLst>
              <a:ext uri="{FF2B5EF4-FFF2-40B4-BE49-F238E27FC236}">
                <a16:creationId xmlns:a16="http://schemas.microsoft.com/office/drawing/2014/main" id="{D60988B4-6548-7043-9615-72B819F8DF1F}"/>
              </a:ext>
            </a:extLst>
          </p:cNvPr>
          <p:cNvSpPr>
            <a:spLocks noGrp="1"/>
          </p:cNvSpPr>
          <p:nvPr>
            <p:ph type="body" idx="1"/>
          </p:nvPr>
        </p:nvSpPr>
        <p:spPr/>
        <p:txBody>
          <a:bodyPr/>
          <a:lstStyle/>
          <a:p>
            <a:pPr marL="0" indent="0" algn="ctr">
              <a:buNone/>
            </a:pPr>
            <a:endParaRPr lang="en-US" dirty="0"/>
          </a:p>
          <a:p>
            <a:pPr marL="0" indent="0" algn="ctr">
              <a:buNone/>
            </a:pPr>
            <a:endParaRPr lang="en-US" dirty="0"/>
          </a:p>
          <a:p>
            <a:pPr marL="0" indent="0" algn="ctr">
              <a:buNone/>
            </a:pPr>
            <a:r>
              <a:rPr lang="en-US" sz="4400" b="1" dirty="0">
                <a:hlinkClick r:id="rId2"/>
              </a:rPr>
              <a:t>http://</a:t>
            </a:r>
            <a:r>
              <a:rPr lang="en-US" sz="4400" b="1" dirty="0" err="1">
                <a:hlinkClick r:id="rId2"/>
              </a:rPr>
              <a:t>bit.ly</a:t>
            </a:r>
            <a:r>
              <a:rPr lang="en-US" sz="4400" b="1" dirty="0">
                <a:hlinkClick r:id="rId2"/>
              </a:rPr>
              <a:t>/APEXOCT25Lab1</a:t>
            </a:r>
            <a:endParaRPr lang="en-US" sz="4400" b="1" dirty="0"/>
          </a:p>
        </p:txBody>
      </p:sp>
      <p:sp>
        <p:nvSpPr>
          <p:cNvPr id="6" name="Rounded Rectangle 5">
            <a:extLst>
              <a:ext uri="{FF2B5EF4-FFF2-40B4-BE49-F238E27FC236}">
                <a16:creationId xmlns:a16="http://schemas.microsoft.com/office/drawing/2014/main" id="{DE2ED83C-7415-5541-92D5-DE8ED6373A68}"/>
              </a:ext>
            </a:extLst>
          </p:cNvPr>
          <p:cNvSpPr/>
          <p:nvPr/>
        </p:nvSpPr>
        <p:spPr bwMode="gray">
          <a:xfrm>
            <a:off x="594474" y="2429215"/>
            <a:ext cx="11432426" cy="2513999"/>
          </a:xfrm>
          <a:prstGeom prst="roundRect">
            <a:avLst>
              <a:gd name="adj" fmla="val 4960"/>
            </a:avLst>
          </a:prstGeom>
          <a:solidFill>
            <a:schemeClr val="bg1"/>
          </a:solidFill>
          <a:ln w="101600">
            <a:solidFill>
              <a:schemeClr val="bg1">
                <a:lumMod val="50000"/>
              </a:schemeClr>
            </a:solidFill>
            <a:miter lim="800000"/>
          </a:ln>
          <a:effectLst>
            <a:outerShdw blurRad="50800" dist="762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GB" sz="8800" dirty="0" err="1">
                <a:solidFill>
                  <a:schemeClr val="tx1"/>
                </a:solidFill>
              </a:rPr>
              <a:t>bit.ly</a:t>
            </a:r>
            <a:r>
              <a:rPr lang="en-GB" sz="8800" dirty="0">
                <a:solidFill>
                  <a:schemeClr val="tx1"/>
                </a:solidFill>
              </a:rPr>
              <a:t>/APEXNOV22Labs</a:t>
            </a:r>
          </a:p>
        </p:txBody>
      </p:sp>
    </p:spTree>
    <p:extLst>
      <p:ext uri="{BB962C8B-B14F-4D97-AF65-F5344CB8AC3E}">
        <p14:creationId xmlns:p14="http://schemas.microsoft.com/office/powerpoint/2010/main" val="1320822769"/>
      </p:ext>
    </p:extLst>
  </p:cSld>
  <p:clrMapOvr>
    <a:masterClrMapping/>
  </p:clrMapOvr>
  <p:transition>
    <p:push/>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3A1F1-6761-3A45-9607-8BA998C39E0F}"/>
              </a:ext>
            </a:extLst>
          </p:cNvPr>
          <p:cNvSpPr>
            <a:spLocks noGrp="1"/>
          </p:cNvSpPr>
          <p:nvPr>
            <p:ph type="title"/>
          </p:nvPr>
        </p:nvSpPr>
        <p:spPr/>
        <p:txBody>
          <a:bodyPr>
            <a:normAutofit fontScale="90000"/>
          </a:bodyPr>
          <a:lstStyle/>
          <a:p>
            <a:r>
              <a:rPr lang="en-US" sz="4400" dirty="0"/>
              <a:t>To access your account, go to </a:t>
            </a:r>
            <a:r>
              <a:rPr lang="en-US" sz="4400" dirty="0" err="1"/>
              <a:t>cloud.oracle.com</a:t>
            </a:r>
            <a:endParaRPr lang="en-US" sz="4400" dirty="0"/>
          </a:p>
        </p:txBody>
      </p:sp>
      <p:pic>
        <p:nvPicPr>
          <p:cNvPr id="7" name="Picture 6">
            <a:extLst>
              <a:ext uri="{FF2B5EF4-FFF2-40B4-BE49-F238E27FC236}">
                <a16:creationId xmlns:a16="http://schemas.microsoft.com/office/drawing/2014/main" id="{413631A7-50D4-A74A-987C-913C3288523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922530" y="1894113"/>
            <a:ext cx="8360229" cy="4702629"/>
          </a:xfrm>
          <a:prstGeom prst="rect">
            <a:avLst/>
          </a:prstGeom>
        </p:spPr>
      </p:pic>
      <p:cxnSp>
        <p:nvCxnSpPr>
          <p:cNvPr id="13" name="Straight Arrow Connector 12">
            <a:extLst>
              <a:ext uri="{FF2B5EF4-FFF2-40B4-BE49-F238E27FC236}">
                <a16:creationId xmlns:a16="http://schemas.microsoft.com/office/drawing/2014/main" id="{3FB4A14B-577D-144C-B418-91351C1DF3D9}"/>
              </a:ext>
            </a:extLst>
          </p:cNvPr>
          <p:cNvCxnSpPr/>
          <p:nvPr/>
        </p:nvCxnSpPr>
        <p:spPr>
          <a:xfrm flipH="1">
            <a:off x="8810171" y="1205073"/>
            <a:ext cx="595086" cy="580184"/>
          </a:xfrm>
          <a:prstGeom prst="straightConnector1">
            <a:avLst/>
          </a:prstGeom>
          <a:ln w="476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2655997"/>
      </p:ext>
    </p:extLst>
  </p:cSld>
  <p:clrMapOvr>
    <a:masterClrMapping/>
  </p:clrMapOvr>
  <p:transition>
    <p:push/>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4975417"/>
      </p:ext>
    </p:extLst>
  </p:cSld>
  <p:clrMapOvr>
    <a:masterClrMapping/>
  </p:clrMapOvr>
  <p:transition>
    <p:push/>
  </p:transition>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3A1F1-6761-3A45-9607-8BA998C39E0F}"/>
              </a:ext>
            </a:extLst>
          </p:cNvPr>
          <p:cNvSpPr>
            <a:spLocks noGrp="1"/>
          </p:cNvSpPr>
          <p:nvPr>
            <p:ph type="title"/>
          </p:nvPr>
        </p:nvSpPr>
        <p:spPr/>
        <p:txBody>
          <a:bodyPr>
            <a:normAutofit/>
          </a:bodyPr>
          <a:lstStyle/>
          <a:p>
            <a:r>
              <a:rPr lang="en-US" sz="4400" dirty="0"/>
              <a:t>Let’s Get Started!</a:t>
            </a:r>
          </a:p>
        </p:txBody>
      </p:sp>
      <p:sp>
        <p:nvSpPr>
          <p:cNvPr id="3" name="Text Placeholder 2">
            <a:extLst>
              <a:ext uri="{FF2B5EF4-FFF2-40B4-BE49-F238E27FC236}">
                <a16:creationId xmlns:a16="http://schemas.microsoft.com/office/drawing/2014/main" id="{D60988B4-6548-7043-9615-72B819F8DF1F}"/>
              </a:ext>
            </a:extLst>
          </p:cNvPr>
          <p:cNvSpPr>
            <a:spLocks noGrp="1"/>
          </p:cNvSpPr>
          <p:nvPr>
            <p:ph type="body" idx="1"/>
          </p:nvPr>
        </p:nvSpPr>
        <p:spPr/>
        <p:txBody>
          <a:bodyPr/>
          <a:lstStyle/>
          <a:p>
            <a:pPr marL="0" indent="0" algn="ctr">
              <a:buNone/>
            </a:pPr>
            <a:endParaRPr lang="en-US" dirty="0"/>
          </a:p>
          <a:p>
            <a:pPr marL="0" indent="0" algn="ctr">
              <a:buNone/>
            </a:pPr>
            <a:endParaRPr lang="en-US" dirty="0"/>
          </a:p>
          <a:p>
            <a:pPr marL="0" indent="0" algn="ctr">
              <a:buNone/>
            </a:pPr>
            <a:r>
              <a:rPr lang="en-US" sz="4400" b="1" dirty="0">
                <a:hlinkClick r:id="rId3"/>
              </a:rPr>
              <a:t>http://bit.ly/APEXOCT25</a:t>
            </a:r>
            <a:endParaRPr lang="en-US" sz="4400" b="1" dirty="0"/>
          </a:p>
        </p:txBody>
      </p:sp>
      <p:sp>
        <p:nvSpPr>
          <p:cNvPr id="4" name="Rounded Rectangle 3">
            <a:extLst>
              <a:ext uri="{FF2B5EF4-FFF2-40B4-BE49-F238E27FC236}">
                <a16:creationId xmlns:a16="http://schemas.microsoft.com/office/drawing/2014/main" id="{3044E7AC-B222-1548-9998-B3C7417EE11D}"/>
              </a:ext>
            </a:extLst>
          </p:cNvPr>
          <p:cNvSpPr/>
          <p:nvPr/>
        </p:nvSpPr>
        <p:spPr bwMode="gray">
          <a:xfrm>
            <a:off x="594474" y="2749568"/>
            <a:ext cx="11016342" cy="2513999"/>
          </a:xfrm>
          <a:prstGeom prst="roundRect">
            <a:avLst>
              <a:gd name="adj" fmla="val 4960"/>
            </a:avLst>
          </a:prstGeom>
          <a:solidFill>
            <a:schemeClr val="bg1"/>
          </a:solidFill>
          <a:ln w="101600">
            <a:solidFill>
              <a:schemeClr val="bg1">
                <a:lumMod val="50000"/>
              </a:schemeClr>
            </a:solidFill>
            <a:miter lim="800000"/>
          </a:ln>
          <a:effectLst>
            <a:outerShdw blurRad="50800" dist="762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GB" sz="9600" dirty="0" err="1">
                <a:solidFill>
                  <a:schemeClr val="tx1"/>
                </a:solidFill>
              </a:rPr>
              <a:t>bit.ly</a:t>
            </a:r>
            <a:r>
              <a:rPr lang="en-GB" sz="9600" dirty="0">
                <a:solidFill>
                  <a:schemeClr val="tx1"/>
                </a:solidFill>
              </a:rPr>
              <a:t>/APEXNOV22</a:t>
            </a:r>
            <a:endParaRPr lang="en-GB" sz="6600" dirty="0">
              <a:solidFill>
                <a:schemeClr val="tx1"/>
              </a:solidFill>
            </a:endParaRPr>
          </a:p>
        </p:txBody>
      </p:sp>
    </p:spTree>
    <p:extLst>
      <p:ext uri="{BB962C8B-B14F-4D97-AF65-F5344CB8AC3E}">
        <p14:creationId xmlns:p14="http://schemas.microsoft.com/office/powerpoint/2010/main" val="3365352380"/>
      </p:ext>
    </p:extLst>
  </p:cSld>
  <p:clrMapOvr>
    <a:masterClrMapping/>
  </p:clrMapOvr>
  <p:transition>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8D8D4-3B55-E845-BB6D-09F8A2F7D777}"/>
              </a:ext>
            </a:extLst>
          </p:cNvPr>
          <p:cNvSpPr>
            <a:spLocks noGrp="1"/>
          </p:cNvSpPr>
          <p:nvPr>
            <p:ph type="title"/>
          </p:nvPr>
        </p:nvSpPr>
        <p:spPr/>
        <p:txBody>
          <a:bodyPr/>
          <a:lstStyle/>
          <a:p>
            <a:r>
              <a:rPr lang="en-US" dirty="0"/>
              <a:t>DOAG </a:t>
            </a:r>
            <a:r>
              <a:rPr lang="en-US" dirty="0" err="1"/>
              <a:t>Konferenz</a:t>
            </a:r>
            <a:r>
              <a:rPr lang="en-US" dirty="0"/>
              <a:t>, </a:t>
            </a:r>
            <a:r>
              <a:rPr lang="en-US" dirty="0" err="1"/>
              <a:t>Nürnberg</a:t>
            </a:r>
            <a:r>
              <a:rPr lang="en-US" dirty="0"/>
              <a:t>, Germany, November 20</a:t>
            </a:r>
          </a:p>
        </p:txBody>
      </p:sp>
      <p:sp>
        <p:nvSpPr>
          <p:cNvPr id="5" name="Footer Placeholder 4">
            <a:extLst>
              <a:ext uri="{FF2B5EF4-FFF2-40B4-BE49-F238E27FC236}">
                <a16:creationId xmlns:a16="http://schemas.microsoft.com/office/drawing/2014/main" id="{4C7A9CCB-C029-8746-B484-8FB504FD131C}"/>
              </a:ext>
            </a:extLst>
          </p:cNvPr>
          <p:cNvSpPr>
            <a:spLocks noGrp="1"/>
          </p:cNvSpPr>
          <p:nvPr>
            <p:ph type="ftr" sz="quarter" idx="12"/>
          </p:nvPr>
        </p:nvSpPr>
        <p:spPr/>
        <p:txBody>
          <a:bodyPr/>
          <a:lstStyle/>
          <a:p>
            <a:r>
              <a:rPr lang="en-US" sz="800"/>
              <a:t>Copyright © 2019 Oracle and/or its affiliates.</a:t>
            </a:r>
            <a:endParaRPr lang="en-US" sz="800" dirty="0"/>
          </a:p>
        </p:txBody>
      </p:sp>
      <p:pic>
        <p:nvPicPr>
          <p:cNvPr id="3" name="Picture 2">
            <a:extLst>
              <a:ext uri="{FF2B5EF4-FFF2-40B4-BE49-F238E27FC236}">
                <a16:creationId xmlns:a16="http://schemas.microsoft.com/office/drawing/2014/main" id="{4D00F574-D526-FC45-A0FA-E724FEADC15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93159" y="2239766"/>
            <a:ext cx="11445412" cy="3678150"/>
          </a:xfrm>
          <a:prstGeom prst="rect">
            <a:avLst/>
          </a:prstGeom>
        </p:spPr>
      </p:pic>
    </p:spTree>
    <p:extLst>
      <p:ext uri="{BB962C8B-B14F-4D97-AF65-F5344CB8AC3E}">
        <p14:creationId xmlns:p14="http://schemas.microsoft.com/office/powerpoint/2010/main" val="1042433174"/>
      </p:ext>
    </p:extLst>
  </p:cSld>
  <p:clrMapOvr>
    <a:masterClrMapping/>
  </p:clrMapOvr>
  <p:transition>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8D8D4-3B55-E845-BB6D-09F8A2F7D777}"/>
              </a:ext>
            </a:extLst>
          </p:cNvPr>
          <p:cNvSpPr>
            <a:spLocks noGrp="1"/>
          </p:cNvSpPr>
          <p:nvPr>
            <p:ph type="title"/>
          </p:nvPr>
        </p:nvSpPr>
        <p:spPr/>
        <p:txBody>
          <a:bodyPr/>
          <a:lstStyle/>
          <a:p>
            <a:r>
              <a:rPr lang="en-US" dirty="0"/>
              <a:t>APEX Day, Tokyo, Japan, November 21</a:t>
            </a:r>
          </a:p>
        </p:txBody>
      </p:sp>
      <p:sp>
        <p:nvSpPr>
          <p:cNvPr id="5" name="Footer Placeholder 4">
            <a:extLst>
              <a:ext uri="{FF2B5EF4-FFF2-40B4-BE49-F238E27FC236}">
                <a16:creationId xmlns:a16="http://schemas.microsoft.com/office/drawing/2014/main" id="{4C7A9CCB-C029-8746-B484-8FB504FD131C}"/>
              </a:ext>
            </a:extLst>
          </p:cNvPr>
          <p:cNvSpPr>
            <a:spLocks noGrp="1"/>
          </p:cNvSpPr>
          <p:nvPr>
            <p:ph type="ftr" sz="quarter" idx="12"/>
          </p:nvPr>
        </p:nvSpPr>
        <p:spPr/>
        <p:txBody>
          <a:bodyPr/>
          <a:lstStyle/>
          <a:p>
            <a:r>
              <a:rPr lang="en-US" sz="800"/>
              <a:t>Copyright © 2019 Oracle and/or its affiliates.</a:t>
            </a:r>
            <a:endParaRPr lang="en-US" sz="800" dirty="0"/>
          </a:p>
        </p:txBody>
      </p:sp>
      <p:pic>
        <p:nvPicPr>
          <p:cNvPr id="3" name="Picture 2">
            <a:extLst>
              <a:ext uri="{FF2B5EF4-FFF2-40B4-BE49-F238E27FC236}">
                <a16:creationId xmlns:a16="http://schemas.microsoft.com/office/drawing/2014/main" id="{CA4D14FB-4CA7-B44E-A8C9-75AD62B86B0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2059" y="1827361"/>
            <a:ext cx="11835829" cy="3669313"/>
          </a:xfrm>
          <a:prstGeom prst="rect">
            <a:avLst/>
          </a:prstGeom>
        </p:spPr>
      </p:pic>
    </p:spTree>
    <p:extLst>
      <p:ext uri="{BB962C8B-B14F-4D97-AF65-F5344CB8AC3E}">
        <p14:creationId xmlns:p14="http://schemas.microsoft.com/office/powerpoint/2010/main" val="1289966113"/>
      </p:ext>
    </p:extLst>
  </p:cSld>
  <p:clrMapOvr>
    <a:masterClrMapping/>
  </p:clrMapOvr>
  <p:transition>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8D8D4-3B55-E845-BB6D-09F8A2F7D777}"/>
              </a:ext>
            </a:extLst>
          </p:cNvPr>
          <p:cNvSpPr>
            <a:spLocks noGrp="1"/>
          </p:cNvSpPr>
          <p:nvPr>
            <p:ph type="title"/>
          </p:nvPr>
        </p:nvSpPr>
        <p:spPr/>
        <p:txBody>
          <a:bodyPr/>
          <a:lstStyle/>
          <a:p>
            <a:r>
              <a:rPr lang="en-US" dirty="0"/>
              <a:t>Great Lakes Oracle Conference, May 14</a:t>
            </a:r>
          </a:p>
        </p:txBody>
      </p:sp>
      <p:sp>
        <p:nvSpPr>
          <p:cNvPr id="5" name="Footer Placeholder 4">
            <a:extLst>
              <a:ext uri="{FF2B5EF4-FFF2-40B4-BE49-F238E27FC236}">
                <a16:creationId xmlns:a16="http://schemas.microsoft.com/office/drawing/2014/main" id="{4C7A9CCB-C029-8746-B484-8FB504FD131C}"/>
              </a:ext>
            </a:extLst>
          </p:cNvPr>
          <p:cNvSpPr>
            <a:spLocks noGrp="1"/>
          </p:cNvSpPr>
          <p:nvPr>
            <p:ph type="ftr" sz="quarter" idx="12"/>
          </p:nvPr>
        </p:nvSpPr>
        <p:spPr/>
        <p:txBody>
          <a:bodyPr/>
          <a:lstStyle/>
          <a:p>
            <a:r>
              <a:rPr lang="en-US" sz="800"/>
              <a:t>Copyright © 2019 Oracle and/or its affiliates.</a:t>
            </a:r>
            <a:endParaRPr lang="en-US" sz="800" dirty="0"/>
          </a:p>
        </p:txBody>
      </p:sp>
      <p:pic>
        <p:nvPicPr>
          <p:cNvPr id="10" name="Picture 9">
            <a:extLst>
              <a:ext uri="{FF2B5EF4-FFF2-40B4-BE49-F238E27FC236}">
                <a16:creationId xmlns:a16="http://schemas.microsoft.com/office/drawing/2014/main" id="{33BA6C33-A807-B549-9A50-DF4739B8142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18"/>
          <a:stretch/>
        </p:blipFill>
        <p:spPr>
          <a:xfrm>
            <a:off x="100281" y="2104477"/>
            <a:ext cx="12004727" cy="3535051"/>
          </a:xfrm>
          <a:prstGeom prst="rect">
            <a:avLst/>
          </a:prstGeom>
        </p:spPr>
      </p:pic>
    </p:spTree>
    <p:extLst>
      <p:ext uri="{BB962C8B-B14F-4D97-AF65-F5344CB8AC3E}">
        <p14:creationId xmlns:p14="http://schemas.microsoft.com/office/powerpoint/2010/main" val="3649238077"/>
      </p:ext>
    </p:extLst>
  </p:cSld>
  <p:clrMapOvr>
    <a:masterClrMapping/>
  </p:clrMapOvr>
  <p:transition>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Oracle Mission Statement</a:t>
            </a:r>
          </a:p>
        </p:txBody>
      </p:sp>
      <p:sp>
        <p:nvSpPr>
          <p:cNvPr id="7" name="Text Placeholder 6"/>
          <p:cNvSpPr>
            <a:spLocks noGrp="1"/>
          </p:cNvSpPr>
          <p:nvPr>
            <p:ph type="body" idx="1"/>
          </p:nvPr>
        </p:nvSpPr>
        <p:spPr/>
        <p:txBody>
          <a:bodyPr/>
          <a:lstStyle/>
          <a:p>
            <a:r>
              <a:rPr lang="en-US" dirty="0"/>
              <a:t>“Our mission is to help people see data in new ways, discover insights, unlock endless possibilities”</a:t>
            </a:r>
          </a:p>
        </p:txBody>
      </p:sp>
      <p:sp>
        <p:nvSpPr>
          <p:cNvPr id="5" name="Footer Placeholder 4"/>
          <p:cNvSpPr>
            <a:spLocks noGrp="1"/>
          </p:cNvSpPr>
          <p:nvPr>
            <p:ph type="ftr" sz="quarter" idx="11"/>
          </p:nvPr>
        </p:nvSpPr>
        <p:spPr/>
        <p:txBody>
          <a:bodyPr/>
          <a:lstStyle/>
          <a:p>
            <a:r>
              <a:rPr lang="fr-FR" sz="800"/>
              <a:t>© 2019 Oracle - Portland OUG Training Day 10/22/2019   </a:t>
            </a:r>
            <a:endParaRPr lang="en-US" sz="800" dirty="0"/>
          </a:p>
        </p:txBody>
      </p:sp>
      <p:pic>
        <p:nvPicPr>
          <p:cNvPr id="3" name="Picture 2" descr="Screen Shot 2019-10-30 at 12.01.39 PM (2).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204097" cy="6858000"/>
          </a:xfrm>
          <a:prstGeom prst="rect">
            <a:avLst/>
          </a:prstGeom>
        </p:spPr>
      </p:pic>
      <p:pic>
        <p:nvPicPr>
          <p:cNvPr id="8" name="Picture 7">
            <a:extLst>
              <a:ext uri="{FF2B5EF4-FFF2-40B4-BE49-F238E27FC236}">
                <a16:creationId xmlns:a16="http://schemas.microsoft.com/office/drawing/2014/main" id="{89097BF2-8BD6-4DE7-A9F6-0896CC658225}"/>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1437197" y="6356350"/>
            <a:ext cx="501650" cy="501650"/>
          </a:xfrm>
          <a:prstGeom prst="rect">
            <a:avLst/>
          </a:prstGeom>
        </p:spPr>
      </p:pic>
    </p:spTree>
    <p:extLst>
      <p:ext uri="{BB962C8B-B14F-4D97-AF65-F5344CB8AC3E}">
        <p14:creationId xmlns:p14="http://schemas.microsoft.com/office/powerpoint/2010/main" val="291836462"/>
      </p:ext>
    </p:extLst>
  </p:cSld>
  <p:clrMapOvr>
    <a:masterClrMapping/>
  </p:clrMapOvr>
  <p:transition>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3068A56-0E03-564F-BA40-85C8448C554C}"/>
              </a:ext>
            </a:extLst>
          </p:cNvPr>
          <p:cNvSpPr>
            <a:spLocks noGrp="1"/>
          </p:cNvSpPr>
          <p:nvPr>
            <p:ph type="title"/>
          </p:nvPr>
        </p:nvSpPr>
        <p:spPr/>
        <p:txBody>
          <a:bodyPr/>
          <a:lstStyle/>
          <a:p>
            <a:r>
              <a:rPr lang="en-US" dirty="0"/>
              <a:t>Oracle OpenWorld 2019</a:t>
            </a:r>
          </a:p>
        </p:txBody>
      </p:sp>
      <p:pic>
        <p:nvPicPr>
          <p:cNvPr id="13" name="Picture 12">
            <a:extLst>
              <a:ext uri="{FF2B5EF4-FFF2-40B4-BE49-F238E27FC236}">
                <a16:creationId xmlns:a16="http://schemas.microsoft.com/office/drawing/2014/main" id="{3F75C539-A003-F54D-A2BF-1639E6E73B3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56356" y="1690688"/>
            <a:ext cx="5709718" cy="4282289"/>
          </a:xfrm>
          <a:prstGeom prst="rect">
            <a:avLst/>
          </a:prstGeom>
        </p:spPr>
      </p:pic>
      <p:pic>
        <p:nvPicPr>
          <p:cNvPr id="15" name="Picture 14">
            <a:extLst>
              <a:ext uri="{FF2B5EF4-FFF2-40B4-BE49-F238E27FC236}">
                <a16:creationId xmlns:a16="http://schemas.microsoft.com/office/drawing/2014/main" id="{EEC741A7-713E-374A-8EB9-2B2241439E7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10835" y="1690689"/>
            <a:ext cx="5709719" cy="4282289"/>
          </a:xfrm>
          <a:prstGeom prst="rect">
            <a:avLst/>
          </a:prstGeom>
        </p:spPr>
      </p:pic>
    </p:spTree>
    <p:extLst>
      <p:ext uri="{BB962C8B-B14F-4D97-AF65-F5344CB8AC3E}">
        <p14:creationId xmlns:p14="http://schemas.microsoft.com/office/powerpoint/2010/main" val="3884789177"/>
      </p:ext>
    </p:extLst>
  </p:cSld>
  <p:clrMapOvr>
    <a:masterClrMapping/>
  </p:clrMapOvr>
  <p:transition>
    <p:push/>
  </p:transition>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racle OpenWorld 2019">
      <a:dk1>
        <a:srgbClr val="4E3629"/>
      </a:dk1>
      <a:lt1>
        <a:sysClr val="window" lastClr="FFFFFF"/>
      </a:lt1>
      <a:dk2>
        <a:srgbClr val="4E3629"/>
      </a:dk2>
      <a:lt2>
        <a:srgbClr val="E0E2E1"/>
      </a:lt2>
      <a:accent1>
        <a:srgbClr val="D1350F"/>
      </a:accent1>
      <a:accent2>
        <a:srgbClr val="F5B642"/>
      </a:accent2>
      <a:accent3>
        <a:srgbClr val="9DBEC4"/>
      </a:accent3>
      <a:accent4>
        <a:srgbClr val="006E43"/>
      </a:accent4>
      <a:accent5>
        <a:srgbClr val="4E3629"/>
      </a:accent5>
      <a:accent6>
        <a:srgbClr val="4E3629"/>
      </a:accent6>
      <a:hlink>
        <a:srgbClr val="9DBEC4"/>
      </a:hlink>
      <a:folHlink>
        <a:srgbClr val="F5B64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2400" dirty="0" err="1" smtClean="0">
            <a:latin typeface="Oracle Sans Light" panose="020B0403020204020204" pitchFamily="34" charset="0"/>
            <a:cs typeface="Oracle Sans Light" panose="020B0403020204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racle OpenWorld 2019">
      <a:dk1>
        <a:srgbClr val="4E3629"/>
      </a:dk1>
      <a:lt1>
        <a:sysClr val="window" lastClr="FFFFFF"/>
      </a:lt1>
      <a:dk2>
        <a:srgbClr val="4E3629"/>
      </a:dk2>
      <a:lt2>
        <a:srgbClr val="E0E2E1"/>
      </a:lt2>
      <a:accent1>
        <a:srgbClr val="D1350F"/>
      </a:accent1>
      <a:accent2>
        <a:srgbClr val="F5B642"/>
      </a:accent2>
      <a:accent3>
        <a:srgbClr val="9DBEC4"/>
      </a:accent3>
      <a:accent4>
        <a:srgbClr val="006E43"/>
      </a:accent4>
      <a:accent5>
        <a:srgbClr val="4E3629"/>
      </a:accent5>
      <a:accent6>
        <a:srgbClr val="4E3629"/>
      </a:accent6>
      <a:hlink>
        <a:srgbClr val="9DBEC4"/>
      </a:hlink>
      <a:folHlink>
        <a:srgbClr val="F5B64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13965</TotalTime>
  <Words>1940</Words>
  <Application>Microsoft Macintosh PowerPoint</Application>
  <PresentationFormat>Widescreen</PresentationFormat>
  <Paragraphs>378</Paragraphs>
  <Slides>36</Slides>
  <Notes>25</Notes>
  <HiddenSlides>1</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36</vt:i4>
      </vt:variant>
    </vt:vector>
  </HeadingPairs>
  <TitlesOfParts>
    <vt:vector size="49" baseType="lpstr">
      <vt:lpstr>Arial</vt:lpstr>
      <vt:lpstr>Calibri</vt:lpstr>
      <vt:lpstr>Calibri Light</vt:lpstr>
      <vt:lpstr>Georgia</vt:lpstr>
      <vt:lpstr>Lucida Grande</vt:lpstr>
      <vt:lpstr>Open Sans Light</vt:lpstr>
      <vt:lpstr>Oracle Sans</vt:lpstr>
      <vt:lpstr>Oracle Sans Bold</vt:lpstr>
      <vt:lpstr>Oracle Sans Extra Bold</vt:lpstr>
      <vt:lpstr>Oracle Sans Light</vt:lpstr>
      <vt:lpstr>Oracle Sans Semi</vt:lpstr>
      <vt:lpstr>Office Theme</vt:lpstr>
      <vt:lpstr>1_Office Theme</vt:lpstr>
      <vt:lpstr>Oracle Autonomous Database Workshop</vt:lpstr>
      <vt:lpstr>Agenda</vt:lpstr>
      <vt:lpstr>Joel R. Kallman</vt:lpstr>
      <vt:lpstr>Let’s Get Started!</vt:lpstr>
      <vt:lpstr>DOAG Konferenz, Nürnberg, Germany, November 20</vt:lpstr>
      <vt:lpstr>APEX Day, Tokyo, Japan, November 21</vt:lpstr>
      <vt:lpstr>Great Lakes Oracle Conference, May 14</vt:lpstr>
      <vt:lpstr>Oracle Mission Statement</vt:lpstr>
      <vt:lpstr>Oracle OpenWorld 2019</vt:lpstr>
      <vt:lpstr>Oracle OpenWorld 2019</vt:lpstr>
      <vt:lpstr>Oracle:  The Converged Database </vt:lpstr>
      <vt:lpstr>Oracle Data Management Objectives</vt:lpstr>
      <vt:lpstr>Oracle Data Management Objectives</vt:lpstr>
      <vt:lpstr>Oracle Autonomous Database</vt:lpstr>
      <vt:lpstr>Autonomous Database Machine Learning</vt:lpstr>
      <vt:lpstr>New | Automatic Indexing</vt:lpstr>
      <vt:lpstr>Two Deployment Choices </vt:lpstr>
      <vt:lpstr>Autonomous Database – Integrated Tools</vt:lpstr>
      <vt:lpstr>Oracle Machine Learning Notebooks</vt:lpstr>
      <vt:lpstr>What is included with Autonomous Database?</vt:lpstr>
      <vt:lpstr>APEX @ Oracle OpenWorld 2019</vt:lpstr>
      <vt:lpstr>Always Free | Announced at Oracle World 2019</vt:lpstr>
      <vt:lpstr>New – Free Tier for Oracle Cloud</vt:lpstr>
      <vt:lpstr>Dimitri Gielis blog posts on Free Cloud</vt:lpstr>
      <vt:lpstr>Oracle Cloud Free Tier</vt:lpstr>
      <vt:lpstr>Oracle APEX | on Always Free Autonomous Database</vt:lpstr>
      <vt:lpstr>New | APEX on Autonomous Database</vt:lpstr>
      <vt:lpstr>Low Code | vs Traditional Coding</vt:lpstr>
      <vt:lpstr>Oracle APEX 19.2</vt:lpstr>
      <vt:lpstr>Lab 1: Application on a Spreadsheet</vt:lpstr>
      <vt:lpstr>Lab 2: Add Machine Learning to APEX</vt:lpstr>
      <vt:lpstr>Lab 3: Add Spatial to APEX</vt:lpstr>
      <vt:lpstr>Lab 3: Application</vt:lpstr>
      <vt:lpstr>All Labs</vt:lpstr>
      <vt:lpstr>To access your account, go to cloud.oracle.com</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Ryan Warnick</dc:creator>
  <cp:lastModifiedBy>Joel Kallman</cp:lastModifiedBy>
  <cp:revision>352</cp:revision>
  <dcterms:created xsi:type="dcterms:W3CDTF">2019-07-29T19:16:51Z</dcterms:created>
  <dcterms:modified xsi:type="dcterms:W3CDTF">2019-11-25T01:38:50Z</dcterms:modified>
</cp:coreProperties>
</file>